
<file path=[Content_Types].xml><?xml version="1.0" encoding="utf-8"?>
<Types xmlns="http://schemas.openxmlformats.org/package/2006/content-types">
  <Default Extension="gif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59"/>
  </p:notesMasterIdLst>
  <p:sldIdLst>
    <p:sldId id="452" r:id="rId2"/>
    <p:sldId id="385" r:id="rId3"/>
    <p:sldId id="327" r:id="rId4"/>
    <p:sldId id="338" r:id="rId5"/>
    <p:sldId id="340" r:id="rId6"/>
    <p:sldId id="344" r:id="rId7"/>
    <p:sldId id="345" r:id="rId8"/>
    <p:sldId id="347" r:id="rId9"/>
    <p:sldId id="348" r:id="rId10"/>
    <p:sldId id="349" r:id="rId11"/>
    <p:sldId id="414" r:id="rId12"/>
    <p:sldId id="350" r:id="rId13"/>
    <p:sldId id="351" r:id="rId14"/>
    <p:sldId id="354" r:id="rId15"/>
    <p:sldId id="378" r:id="rId16"/>
    <p:sldId id="355" r:id="rId17"/>
    <p:sldId id="386" r:id="rId18"/>
    <p:sldId id="357" r:id="rId19"/>
    <p:sldId id="358" r:id="rId20"/>
    <p:sldId id="359" r:id="rId21"/>
    <p:sldId id="395" r:id="rId22"/>
    <p:sldId id="453" r:id="rId23"/>
    <p:sldId id="268" r:id="rId24"/>
    <p:sldId id="403" r:id="rId25"/>
    <p:sldId id="404" r:id="rId26"/>
    <p:sldId id="419" r:id="rId27"/>
    <p:sldId id="420" r:id="rId28"/>
    <p:sldId id="360" r:id="rId29"/>
    <p:sldId id="361" r:id="rId30"/>
    <p:sldId id="362" r:id="rId31"/>
    <p:sldId id="363" r:id="rId32"/>
    <p:sldId id="364" r:id="rId33"/>
    <p:sldId id="365" r:id="rId34"/>
    <p:sldId id="367" r:id="rId35"/>
    <p:sldId id="379" r:id="rId36"/>
    <p:sldId id="454" r:id="rId37"/>
    <p:sldId id="368" r:id="rId38"/>
    <p:sldId id="371" r:id="rId39"/>
    <p:sldId id="375" r:id="rId40"/>
    <p:sldId id="369" r:id="rId41"/>
    <p:sldId id="370" r:id="rId42"/>
    <p:sldId id="372" r:id="rId43"/>
    <p:sldId id="373" r:id="rId44"/>
    <p:sldId id="374" r:id="rId45"/>
    <p:sldId id="376" r:id="rId46"/>
    <p:sldId id="377" r:id="rId47"/>
    <p:sldId id="328" r:id="rId48"/>
    <p:sldId id="449" r:id="rId49"/>
    <p:sldId id="301" r:id="rId50"/>
    <p:sldId id="302" r:id="rId51"/>
    <p:sldId id="422" r:id="rId52"/>
    <p:sldId id="443" r:id="rId53"/>
    <p:sldId id="423" r:id="rId54"/>
    <p:sldId id="434" r:id="rId55"/>
    <p:sldId id="433" r:id="rId56"/>
    <p:sldId id="432" r:id="rId57"/>
    <p:sldId id="448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8686"/>
    <a:srgbClr val="FFD9D9"/>
    <a:srgbClr val="00D000"/>
    <a:srgbClr val="00FF00"/>
    <a:srgbClr val="1C7400"/>
    <a:srgbClr val="FFFF00"/>
    <a:srgbClr val="FFFF66"/>
    <a:srgbClr val="C9C9FF"/>
    <a:srgbClr val="AF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3376F8-1C07-4D1B-A8E5-58D7B40725C7}" v="1" dt="2023-01-24T15:48:46.3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92" autoAdjust="0"/>
    <p:restoredTop sz="92946" autoAdjust="0"/>
  </p:normalViewPr>
  <p:slideViewPr>
    <p:cSldViewPr>
      <p:cViewPr varScale="1">
        <p:scale>
          <a:sx n="118" d="100"/>
          <a:sy n="118" d="100"/>
        </p:scale>
        <p:origin x="120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arry" userId="bce5ccbc-7b58-49ec-acb4-501dc5ec953d" providerId="ADAL" clId="{25AD3F89-C3FB-415F-B724-52A0AEE68D11}"/>
    <pc:docChg chg="delSld">
      <pc:chgData name="David Barry" userId="bce5ccbc-7b58-49ec-acb4-501dc5ec953d" providerId="ADAL" clId="{25AD3F89-C3FB-415F-B724-52A0AEE68D11}" dt="2022-08-02T14:13:44.865" v="0" actId="47"/>
      <pc:docMkLst>
        <pc:docMk/>
      </pc:docMkLst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116452304" sldId="257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813928950" sldId="258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191949206" sldId="260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050456322" sldId="261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399569537" sldId="263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489574360" sldId="264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541279088" sldId="265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866252484" sldId="266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94491480" sldId="268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948019028" sldId="285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887015012" sldId="286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49615031" sldId="293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617700922" sldId="294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068103889" sldId="295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870960386" sldId="296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072242238" sldId="297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121096444" sldId="298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42266555" sldId="299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215336791" sldId="300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708508666" sldId="301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064311662" sldId="302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629997667" sldId="304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87828984" sldId="306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936522618" sldId="307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096166547" sldId="308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864763368" sldId="310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87507751" sldId="311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4133081626" sldId="312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393462816" sldId="324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608956388" sldId="332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243999473" sldId="335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174178783" sldId="336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248086158" sldId="337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015638874" sldId="341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4285091821" sldId="343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484577054" sldId="346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518610240" sldId="349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963600849" sldId="353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642273105" sldId="356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27347015" sldId="366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869254208" sldId="368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066976451" sldId="371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401019795" sldId="375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459480193" sldId="380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546033970" sldId="381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126001800" sldId="382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88176214" sldId="383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135240099" sldId="384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933452311" sldId="387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866432312" sldId="391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507798525" sldId="392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777509217" sldId="393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722019270" sldId="394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822841100" sldId="396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760896097" sldId="399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309234616" sldId="400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332737698" sldId="403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304990828" sldId="404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776607973" sldId="405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928825258" sldId="407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110465288" sldId="408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726799589" sldId="409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435750216" sldId="410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6293647" sldId="411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41190326" sldId="412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231818925" sldId="413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543707458" sldId="414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829166287" sldId="415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944119324" sldId="416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263008590" sldId="417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9409597" sldId="418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758694679" sldId="419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683081664" sldId="420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556189827" sldId="421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099705806" sldId="422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465535122" sldId="424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944635873" sldId="425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982856917" sldId="426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455129855" sldId="428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447176537" sldId="429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387985366" sldId="440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501593233" sldId="442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2037321714" sldId="444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586453004" sldId="445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3120931989" sldId="446"/>
        </pc:sldMkLst>
      </pc:sldChg>
      <pc:sldChg chg="del">
        <pc:chgData name="David Barry" userId="bce5ccbc-7b58-49ec-acb4-501dc5ec953d" providerId="ADAL" clId="{25AD3F89-C3FB-415F-B724-52A0AEE68D11}" dt="2022-08-02T14:13:44.865" v="0" actId="47"/>
        <pc:sldMkLst>
          <pc:docMk/>
          <pc:sldMk cId="112943983" sldId="447"/>
        </pc:sldMkLst>
      </pc:sldChg>
    </pc:docChg>
  </pc:docChgLst>
  <pc:docChgLst>
    <pc:chgData name="David Barry" userId="bce5ccbc-7b58-49ec-acb4-501dc5ec953d" providerId="ADAL" clId="{1551FD29-C1EF-48B1-BB60-E35C28EFDC1F}"/>
    <pc:docChg chg="undo custSel addSld delSld modSld sldOrd">
      <pc:chgData name="David Barry" userId="bce5ccbc-7b58-49ec-acb4-501dc5ec953d" providerId="ADAL" clId="{1551FD29-C1EF-48B1-BB60-E35C28EFDC1F}" dt="2022-08-02T13:50:39.101" v="4789" actId="20577"/>
      <pc:docMkLst>
        <pc:docMk/>
      </pc:docMkLst>
      <pc:sldChg chg="modSp new add">
        <pc:chgData name="David Barry" userId="bce5ccbc-7b58-49ec-acb4-501dc5ec953d" providerId="ADAL" clId="{1551FD29-C1EF-48B1-BB60-E35C28EFDC1F}" dt="2022-08-02T13:50:39.101" v="4789" actId="20577"/>
        <pc:sldMkLst>
          <pc:docMk/>
          <pc:sldMk cId="3253094026" sldId="448"/>
        </pc:sldMkLst>
        <pc:spChg chg="mod">
          <ac:chgData name="David Barry" userId="bce5ccbc-7b58-49ec-acb4-501dc5ec953d" providerId="ADAL" clId="{1551FD29-C1EF-48B1-BB60-E35C28EFDC1F}" dt="2022-08-02T13:49:46.238" v="4783" actId="6549"/>
          <ac:spMkLst>
            <pc:docMk/>
            <pc:sldMk cId="3253094026" sldId="448"/>
            <ac:spMk id="2" creationId="{8DB34633-525D-4830-821B-F6166E4C11AC}"/>
          </ac:spMkLst>
        </pc:spChg>
        <pc:spChg chg="mod">
          <ac:chgData name="David Barry" userId="bce5ccbc-7b58-49ec-acb4-501dc5ec953d" providerId="ADAL" clId="{1551FD29-C1EF-48B1-BB60-E35C28EFDC1F}" dt="2022-08-02T13:50:39.101" v="4789" actId="20577"/>
          <ac:spMkLst>
            <pc:docMk/>
            <pc:sldMk cId="3253094026" sldId="448"/>
            <ac:spMk id="3" creationId="{F4456A77-BD53-4523-BF83-630F0BD4547D}"/>
          </ac:spMkLst>
        </pc:spChg>
      </pc:sldChg>
    </pc:docChg>
  </pc:docChgLst>
  <pc:docChgLst>
    <pc:chgData name="David Barry" userId="bce5ccbc-7b58-49ec-acb4-501dc5ec953d" providerId="ADAL" clId="{933376F8-1C07-4D1B-A8E5-58D7B40725C7}"/>
    <pc:docChg chg="undo custSel addSld delSld modSld sldOrd">
      <pc:chgData name="David Barry" userId="bce5ccbc-7b58-49ec-acb4-501dc5ec953d" providerId="ADAL" clId="{933376F8-1C07-4D1B-A8E5-58D7B40725C7}" dt="2023-01-24T15:52:51.279" v="60" actId="729"/>
      <pc:docMkLst>
        <pc:docMk/>
      </pc:docMkLst>
      <pc:sldChg chg="add del">
        <pc:chgData name="David Barry" userId="bce5ccbc-7b58-49ec-acb4-501dc5ec953d" providerId="ADAL" clId="{933376F8-1C07-4D1B-A8E5-58D7B40725C7}" dt="2023-01-24T15:47:42.242" v="1" actId="47"/>
        <pc:sldMkLst>
          <pc:docMk/>
          <pc:sldMk cId="94491480" sldId="268"/>
        </pc:sldMkLst>
      </pc:sldChg>
      <pc:sldChg chg="add">
        <pc:chgData name="David Barry" userId="bce5ccbc-7b58-49ec-acb4-501dc5ec953d" providerId="ADAL" clId="{933376F8-1C07-4D1B-A8E5-58D7B40725C7}" dt="2023-01-24T15:48:46.317" v="2"/>
        <pc:sldMkLst>
          <pc:docMk/>
          <pc:sldMk cId="3869254208" sldId="368"/>
        </pc:sldMkLst>
      </pc:sldChg>
      <pc:sldChg chg="add">
        <pc:chgData name="David Barry" userId="bce5ccbc-7b58-49ec-acb4-501dc5ec953d" providerId="ADAL" clId="{933376F8-1C07-4D1B-A8E5-58D7B40725C7}" dt="2023-01-24T15:48:46.317" v="2"/>
        <pc:sldMkLst>
          <pc:docMk/>
          <pc:sldMk cId="1066976451" sldId="371"/>
        </pc:sldMkLst>
      </pc:sldChg>
      <pc:sldChg chg="add">
        <pc:chgData name="David Barry" userId="bce5ccbc-7b58-49ec-acb4-501dc5ec953d" providerId="ADAL" clId="{933376F8-1C07-4D1B-A8E5-58D7B40725C7}" dt="2023-01-24T15:48:46.317" v="2"/>
        <pc:sldMkLst>
          <pc:docMk/>
          <pc:sldMk cId="3401019795" sldId="375"/>
        </pc:sldMkLst>
      </pc:sldChg>
      <pc:sldChg chg="delSp mod delAnim">
        <pc:chgData name="David Barry" userId="bce5ccbc-7b58-49ec-acb4-501dc5ec953d" providerId="ADAL" clId="{933376F8-1C07-4D1B-A8E5-58D7B40725C7}" dt="2023-01-24T15:52:35.818" v="59" actId="478"/>
        <pc:sldMkLst>
          <pc:docMk/>
          <pc:sldMk cId="493716675" sldId="386"/>
        </pc:sldMkLst>
        <pc:spChg chg="del">
          <ac:chgData name="David Barry" userId="bce5ccbc-7b58-49ec-acb4-501dc5ec953d" providerId="ADAL" clId="{933376F8-1C07-4D1B-A8E5-58D7B40725C7}" dt="2023-01-24T15:52:35.818" v="59" actId="478"/>
          <ac:spMkLst>
            <pc:docMk/>
            <pc:sldMk cId="493716675" sldId="386"/>
            <ac:spMk id="6" creationId="{00000000-0000-0000-0000-000000000000}"/>
          </ac:spMkLst>
        </pc:spChg>
      </pc:sldChg>
      <pc:sldChg chg="mod modShow">
        <pc:chgData name="David Barry" userId="bce5ccbc-7b58-49ec-acb4-501dc5ec953d" providerId="ADAL" clId="{933376F8-1C07-4D1B-A8E5-58D7B40725C7}" dt="2023-01-24T15:52:51.279" v="60" actId="729"/>
        <pc:sldMkLst>
          <pc:docMk/>
          <pc:sldMk cId="841675558" sldId="395"/>
        </pc:sldMkLst>
      </pc:sldChg>
      <pc:sldChg chg="add del">
        <pc:chgData name="David Barry" userId="bce5ccbc-7b58-49ec-acb4-501dc5ec953d" providerId="ADAL" clId="{933376F8-1C07-4D1B-A8E5-58D7B40725C7}" dt="2023-01-24T15:47:42.242" v="1" actId="47"/>
        <pc:sldMkLst>
          <pc:docMk/>
          <pc:sldMk cId="3332737698" sldId="403"/>
        </pc:sldMkLst>
      </pc:sldChg>
      <pc:sldChg chg="add del">
        <pc:chgData name="David Barry" userId="bce5ccbc-7b58-49ec-acb4-501dc5ec953d" providerId="ADAL" clId="{933376F8-1C07-4D1B-A8E5-58D7B40725C7}" dt="2023-01-24T15:47:42.242" v="1" actId="47"/>
        <pc:sldMkLst>
          <pc:docMk/>
          <pc:sldMk cId="3304990828" sldId="404"/>
        </pc:sldMkLst>
      </pc:sldChg>
      <pc:sldChg chg="add del">
        <pc:chgData name="David Barry" userId="bce5ccbc-7b58-49ec-acb4-501dc5ec953d" providerId="ADAL" clId="{933376F8-1C07-4D1B-A8E5-58D7B40725C7}" dt="2023-01-24T15:47:42.242" v="1" actId="47"/>
        <pc:sldMkLst>
          <pc:docMk/>
          <pc:sldMk cId="3758694679" sldId="419"/>
        </pc:sldMkLst>
      </pc:sldChg>
      <pc:sldChg chg="add del">
        <pc:chgData name="David Barry" userId="bce5ccbc-7b58-49ec-acb4-501dc5ec953d" providerId="ADAL" clId="{933376F8-1C07-4D1B-A8E5-58D7B40725C7}" dt="2023-01-24T15:47:42.242" v="1" actId="47"/>
        <pc:sldMkLst>
          <pc:docMk/>
          <pc:sldMk cId="3683081664" sldId="420"/>
        </pc:sldMkLst>
      </pc:sldChg>
      <pc:sldChg chg="add del">
        <pc:chgData name="David Barry" userId="bce5ccbc-7b58-49ec-acb4-501dc5ec953d" providerId="ADAL" clId="{933376F8-1C07-4D1B-A8E5-58D7B40725C7}" dt="2023-01-24T15:47:42.242" v="1" actId="47"/>
        <pc:sldMkLst>
          <pc:docMk/>
          <pc:sldMk cId="2231595510" sldId="453"/>
        </pc:sldMkLst>
      </pc:sldChg>
      <pc:sldChg chg="modSp add mod ord">
        <pc:chgData name="David Barry" userId="bce5ccbc-7b58-49ec-acb4-501dc5ec953d" providerId="ADAL" clId="{933376F8-1C07-4D1B-A8E5-58D7B40725C7}" dt="2023-01-24T15:49:34.264" v="58" actId="20577"/>
        <pc:sldMkLst>
          <pc:docMk/>
          <pc:sldMk cId="394650348" sldId="454"/>
        </pc:sldMkLst>
        <pc:spChg chg="mod">
          <ac:chgData name="David Barry" userId="bce5ccbc-7b58-49ec-acb4-501dc5ec953d" providerId="ADAL" clId="{933376F8-1C07-4D1B-A8E5-58D7B40725C7}" dt="2023-01-24T15:49:34.264" v="58" actId="20577"/>
          <ac:spMkLst>
            <pc:docMk/>
            <pc:sldMk cId="394650348" sldId="454"/>
            <ac:spMk id="2" creationId="{00000000-0000-0000-0000-000000000000}"/>
          </ac:spMkLst>
        </pc:spChg>
      </pc:sldChg>
    </pc:docChg>
  </pc:docChgLst>
  <pc:docChgLst>
    <pc:chgData name="David" userId="bce5ccbc-7b58-49ec-acb4-501dc5ec953d" providerId="ADAL" clId="{5227F5DA-9C92-4A5D-B970-FCD2197761BF}"/>
    <pc:docChg chg="custSel addSld delSld modSld sldOrd">
      <pc:chgData name="David" userId="bce5ccbc-7b58-49ec-acb4-501dc5ec953d" providerId="ADAL" clId="{5227F5DA-9C92-4A5D-B970-FCD2197761BF}" dt="2023-01-20T09:17:07.690" v="56" actId="20577"/>
      <pc:docMkLst>
        <pc:docMk/>
      </pc:docMkLst>
      <pc:sldChg chg="add">
        <pc:chgData name="David" userId="bce5ccbc-7b58-49ec-acb4-501dc5ec953d" providerId="ADAL" clId="{5227F5DA-9C92-4A5D-B970-FCD2197761BF}" dt="2023-01-20T09:15:47.226" v="50"/>
        <pc:sldMkLst>
          <pc:docMk/>
          <pc:sldMk cId="94491480" sldId="268"/>
        </pc:sldMkLst>
      </pc:sldChg>
      <pc:sldChg chg="add modTransition">
        <pc:chgData name="David" userId="bce5ccbc-7b58-49ec-acb4-501dc5ec953d" providerId="ADAL" clId="{5227F5DA-9C92-4A5D-B970-FCD2197761BF}" dt="2023-01-20T08:59:51.286" v="46"/>
        <pc:sldMkLst>
          <pc:docMk/>
          <pc:sldMk cId="708508666" sldId="301"/>
        </pc:sldMkLst>
      </pc:sldChg>
      <pc:sldChg chg="add modTransition">
        <pc:chgData name="David" userId="bce5ccbc-7b58-49ec-acb4-501dc5ec953d" providerId="ADAL" clId="{5227F5DA-9C92-4A5D-B970-FCD2197761BF}" dt="2023-01-20T08:59:51.286" v="46"/>
        <pc:sldMkLst>
          <pc:docMk/>
          <pc:sldMk cId="2064311662" sldId="302"/>
        </pc:sldMkLst>
      </pc:sldChg>
      <pc:sldChg chg="ord modTransition">
        <pc:chgData name="David" userId="bce5ccbc-7b58-49ec-acb4-501dc5ec953d" providerId="ADAL" clId="{5227F5DA-9C92-4A5D-B970-FCD2197761BF}" dt="2023-01-20T08:59:51.286" v="46"/>
        <pc:sldMkLst>
          <pc:docMk/>
          <pc:sldMk cId="862453121" sldId="327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634999263" sldId="328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111272030" sldId="338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2439493463" sldId="340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162202781" sldId="344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1218432040" sldId="345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4233124842" sldId="347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2058895022" sldId="348"/>
        </pc:sldMkLst>
      </pc:sldChg>
      <pc:sldChg chg="add">
        <pc:chgData name="David" userId="bce5ccbc-7b58-49ec-acb4-501dc5ec953d" providerId="ADAL" clId="{5227F5DA-9C92-4A5D-B970-FCD2197761BF}" dt="2023-01-20T09:12:41.624" v="47"/>
        <pc:sldMkLst>
          <pc:docMk/>
          <pc:sldMk cId="518610240" sldId="349"/>
        </pc:sldMkLst>
      </pc:sldChg>
      <pc:sldChg chg="ord modTransition">
        <pc:chgData name="David" userId="bce5ccbc-7b58-49ec-acb4-501dc5ec953d" providerId="ADAL" clId="{5227F5DA-9C92-4A5D-B970-FCD2197761BF}" dt="2023-01-20T09:13:10.174" v="49"/>
        <pc:sldMkLst>
          <pc:docMk/>
          <pc:sldMk cId="332630136" sldId="350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2044783572" sldId="351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3102134616" sldId="354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23180028" sldId="355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1094704497" sldId="357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908616510" sldId="358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2260796950" sldId="359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531207601" sldId="360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1605917128" sldId="361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180537980" sldId="362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3733552543" sldId="363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3973920356" sldId="364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3486491187" sldId="365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1758139423" sldId="367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2874929039" sldId="369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266171954" sldId="370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3137364688" sldId="372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2136299148" sldId="373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2641474479" sldId="374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177058604" sldId="376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2394009320" sldId="377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2754786743" sldId="378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1492699998" sldId="379"/>
        </pc:sldMkLst>
      </pc:sldChg>
      <pc:sldChg chg="add del setBg">
        <pc:chgData name="David" userId="bce5ccbc-7b58-49ec-acb4-501dc5ec953d" providerId="ADAL" clId="{5227F5DA-9C92-4A5D-B970-FCD2197761BF}" dt="2023-01-20T09:16:17.956" v="55" actId="47"/>
        <pc:sldMkLst>
          <pc:docMk/>
          <pc:sldMk cId="1546033970" sldId="381"/>
        </pc:sldMkLst>
      </pc:sldChg>
      <pc:sldChg chg="add del setBg">
        <pc:chgData name="David" userId="bce5ccbc-7b58-49ec-acb4-501dc5ec953d" providerId="ADAL" clId="{5227F5DA-9C92-4A5D-B970-FCD2197761BF}" dt="2023-01-20T08:53:41.179" v="12" actId="47"/>
        <pc:sldMkLst>
          <pc:docMk/>
          <pc:sldMk cId="1135240099" sldId="384"/>
        </pc:sldMkLst>
      </pc:sldChg>
      <pc:sldChg chg="modSp mod ord modTransition modShow">
        <pc:chgData name="David" userId="bce5ccbc-7b58-49ec-acb4-501dc5ec953d" providerId="ADAL" clId="{5227F5DA-9C92-4A5D-B970-FCD2197761BF}" dt="2023-01-20T08:59:51.286" v="46"/>
        <pc:sldMkLst>
          <pc:docMk/>
          <pc:sldMk cId="1815731971" sldId="385"/>
        </pc:sldMkLst>
        <pc:spChg chg="mod">
          <ac:chgData name="David" userId="bce5ccbc-7b58-49ec-acb4-501dc5ec953d" providerId="ADAL" clId="{5227F5DA-9C92-4A5D-B970-FCD2197761BF}" dt="2023-01-20T08:57:03.089" v="45" actId="1038"/>
          <ac:spMkLst>
            <pc:docMk/>
            <pc:sldMk cId="1815731971" sldId="385"/>
            <ac:spMk id="2" creationId="{00000000-0000-0000-0000-000000000000}"/>
          </ac:spMkLst>
        </pc:spChg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493716675" sldId="386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841675558" sldId="395"/>
        </pc:sldMkLst>
      </pc:sldChg>
      <pc:sldChg chg="add">
        <pc:chgData name="David" userId="bce5ccbc-7b58-49ec-acb4-501dc5ec953d" providerId="ADAL" clId="{5227F5DA-9C92-4A5D-B970-FCD2197761BF}" dt="2023-01-20T09:15:47.226" v="50"/>
        <pc:sldMkLst>
          <pc:docMk/>
          <pc:sldMk cId="3332737698" sldId="403"/>
        </pc:sldMkLst>
      </pc:sldChg>
      <pc:sldChg chg="add">
        <pc:chgData name="David" userId="bce5ccbc-7b58-49ec-acb4-501dc5ec953d" providerId="ADAL" clId="{5227F5DA-9C92-4A5D-B970-FCD2197761BF}" dt="2023-01-20T09:15:47.226" v="50"/>
        <pc:sldMkLst>
          <pc:docMk/>
          <pc:sldMk cId="3304990828" sldId="404"/>
        </pc:sldMkLst>
      </pc:sldChg>
      <pc:sldChg chg="add">
        <pc:chgData name="David" userId="bce5ccbc-7b58-49ec-acb4-501dc5ec953d" providerId="ADAL" clId="{5227F5DA-9C92-4A5D-B970-FCD2197761BF}" dt="2023-01-20T09:12:41.624" v="47"/>
        <pc:sldMkLst>
          <pc:docMk/>
          <pc:sldMk cId="2543707458" sldId="414"/>
        </pc:sldMkLst>
      </pc:sldChg>
      <pc:sldChg chg="add">
        <pc:chgData name="David" userId="bce5ccbc-7b58-49ec-acb4-501dc5ec953d" providerId="ADAL" clId="{5227F5DA-9C92-4A5D-B970-FCD2197761BF}" dt="2023-01-20T09:15:47.226" v="50"/>
        <pc:sldMkLst>
          <pc:docMk/>
          <pc:sldMk cId="3758694679" sldId="419"/>
        </pc:sldMkLst>
      </pc:sldChg>
      <pc:sldChg chg="modSp add mod">
        <pc:chgData name="David" userId="bce5ccbc-7b58-49ec-acb4-501dc5ec953d" providerId="ADAL" clId="{5227F5DA-9C92-4A5D-B970-FCD2197761BF}" dt="2023-01-20T09:17:07.690" v="56" actId="20577"/>
        <pc:sldMkLst>
          <pc:docMk/>
          <pc:sldMk cId="3683081664" sldId="420"/>
        </pc:sldMkLst>
        <pc:spChg chg="mod">
          <ac:chgData name="David" userId="bce5ccbc-7b58-49ec-acb4-501dc5ec953d" providerId="ADAL" clId="{5227F5DA-9C92-4A5D-B970-FCD2197761BF}" dt="2023-01-20T09:17:07.690" v="56" actId="20577"/>
          <ac:spMkLst>
            <pc:docMk/>
            <pc:sldMk cId="3683081664" sldId="420"/>
            <ac:spMk id="30" creationId="{DCA96CB6-5653-4684-BF89-C14F16181873}"/>
          </ac:spMkLst>
        </pc:spChg>
      </pc:sldChg>
      <pc:sldChg chg="add modTransition">
        <pc:chgData name="David" userId="bce5ccbc-7b58-49ec-acb4-501dc5ec953d" providerId="ADAL" clId="{5227F5DA-9C92-4A5D-B970-FCD2197761BF}" dt="2023-01-20T08:59:51.286" v="46"/>
        <pc:sldMkLst>
          <pc:docMk/>
          <pc:sldMk cId="2099705806" sldId="422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1666459759" sldId="423"/>
        </pc:sldMkLst>
      </pc:sldChg>
      <pc:sldChg chg="mod modTransition modShow">
        <pc:chgData name="David" userId="bce5ccbc-7b58-49ec-acb4-501dc5ec953d" providerId="ADAL" clId="{5227F5DA-9C92-4A5D-B970-FCD2197761BF}" dt="2023-01-20T08:59:51.286" v="46"/>
        <pc:sldMkLst>
          <pc:docMk/>
          <pc:sldMk cId="2352832368" sldId="432"/>
        </pc:sldMkLst>
      </pc:sldChg>
      <pc:sldChg chg="mod modTransition modShow">
        <pc:chgData name="David" userId="bce5ccbc-7b58-49ec-acb4-501dc5ec953d" providerId="ADAL" clId="{5227F5DA-9C92-4A5D-B970-FCD2197761BF}" dt="2023-01-20T08:59:51.286" v="46"/>
        <pc:sldMkLst>
          <pc:docMk/>
          <pc:sldMk cId="858200577" sldId="433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2920640577" sldId="434"/>
        </pc:sldMkLst>
      </pc:sldChg>
      <pc:sldChg chg="modTransition">
        <pc:chgData name="David" userId="bce5ccbc-7b58-49ec-acb4-501dc5ec953d" providerId="ADAL" clId="{5227F5DA-9C92-4A5D-B970-FCD2197761BF}" dt="2023-01-20T08:59:51.286" v="46"/>
        <pc:sldMkLst>
          <pc:docMk/>
          <pc:sldMk cId="3525959912" sldId="443"/>
        </pc:sldMkLst>
      </pc:sldChg>
      <pc:sldChg chg="mod modTransition modShow">
        <pc:chgData name="David" userId="bce5ccbc-7b58-49ec-acb4-501dc5ec953d" providerId="ADAL" clId="{5227F5DA-9C92-4A5D-B970-FCD2197761BF}" dt="2023-01-20T08:59:51.286" v="46"/>
        <pc:sldMkLst>
          <pc:docMk/>
          <pc:sldMk cId="3253094026" sldId="448"/>
        </pc:sldMkLst>
      </pc:sldChg>
      <pc:sldChg chg="modSp add mod ord modTransition">
        <pc:chgData name="David" userId="bce5ccbc-7b58-49ec-acb4-501dc5ec953d" providerId="ADAL" clId="{5227F5DA-9C92-4A5D-B970-FCD2197761BF}" dt="2023-01-20T08:59:51.286" v="46"/>
        <pc:sldMkLst>
          <pc:docMk/>
          <pc:sldMk cId="2039676745" sldId="449"/>
        </pc:sldMkLst>
        <pc:spChg chg="mod">
          <ac:chgData name="David" userId="bce5ccbc-7b58-49ec-acb4-501dc5ec953d" providerId="ADAL" clId="{5227F5DA-9C92-4A5D-B970-FCD2197761BF}" dt="2023-01-20T08:53:39.613" v="11"/>
          <ac:spMkLst>
            <pc:docMk/>
            <pc:sldMk cId="2039676745" sldId="449"/>
            <ac:spMk id="2" creationId="{00000000-0000-0000-0000-000000000000}"/>
          </ac:spMkLst>
        </pc:spChg>
      </pc:sldChg>
      <pc:sldChg chg="add del setBg">
        <pc:chgData name="David" userId="bce5ccbc-7b58-49ec-acb4-501dc5ec953d" providerId="ADAL" clId="{5227F5DA-9C92-4A5D-B970-FCD2197761BF}" dt="2023-01-20T08:56:39.068" v="19" actId="47"/>
        <pc:sldMkLst>
          <pc:docMk/>
          <pc:sldMk cId="3517079658" sldId="451"/>
        </pc:sldMkLst>
      </pc:sldChg>
      <pc:sldChg chg="addSp delSp modSp add mod ord modTransition">
        <pc:chgData name="David" userId="bce5ccbc-7b58-49ec-acb4-501dc5ec953d" providerId="ADAL" clId="{5227F5DA-9C92-4A5D-B970-FCD2197761BF}" dt="2023-01-20T08:59:51.286" v="46"/>
        <pc:sldMkLst>
          <pc:docMk/>
          <pc:sldMk cId="2847131826" sldId="452"/>
        </pc:sldMkLst>
        <pc:spChg chg="del">
          <ac:chgData name="David" userId="bce5ccbc-7b58-49ec-acb4-501dc5ec953d" providerId="ADAL" clId="{5227F5DA-9C92-4A5D-B970-FCD2197761BF}" dt="2023-01-20T08:56:35.762" v="17" actId="478"/>
          <ac:spMkLst>
            <pc:docMk/>
            <pc:sldMk cId="2847131826" sldId="452"/>
            <ac:spMk id="2" creationId="{00000000-0000-0000-0000-000000000000}"/>
          </ac:spMkLst>
        </pc:spChg>
        <pc:spChg chg="add del mod">
          <ac:chgData name="David" userId="bce5ccbc-7b58-49ec-acb4-501dc5ec953d" providerId="ADAL" clId="{5227F5DA-9C92-4A5D-B970-FCD2197761BF}" dt="2023-01-20T08:56:43.065" v="20" actId="478"/>
          <ac:spMkLst>
            <pc:docMk/>
            <pc:sldMk cId="2847131826" sldId="452"/>
            <ac:spMk id="4" creationId="{34A3509E-82C4-AAE0-2223-4DB1809854F9}"/>
          </ac:spMkLst>
        </pc:spChg>
        <pc:spChg chg="add mod">
          <ac:chgData name="David" userId="bce5ccbc-7b58-49ec-acb4-501dc5ec953d" providerId="ADAL" clId="{5227F5DA-9C92-4A5D-B970-FCD2197761BF}" dt="2023-01-20T08:56:46.650" v="22" actId="20577"/>
          <ac:spMkLst>
            <pc:docMk/>
            <pc:sldMk cId="2847131826" sldId="452"/>
            <ac:spMk id="5" creationId="{ED111AE4-8C30-6B36-CB1F-9FF6A4706E47}"/>
          </ac:spMkLst>
        </pc:spChg>
      </pc:sldChg>
      <pc:sldChg chg="modSp add mod ord">
        <pc:chgData name="David" userId="bce5ccbc-7b58-49ec-acb4-501dc5ec953d" providerId="ADAL" clId="{5227F5DA-9C92-4A5D-B970-FCD2197761BF}" dt="2023-01-20T09:16:16.001" v="54"/>
        <pc:sldMkLst>
          <pc:docMk/>
          <pc:sldMk cId="2231595510" sldId="453"/>
        </pc:sldMkLst>
        <pc:spChg chg="mod">
          <ac:chgData name="David" userId="bce5ccbc-7b58-49ec-acb4-501dc5ec953d" providerId="ADAL" clId="{5227F5DA-9C92-4A5D-B970-FCD2197761BF}" dt="2023-01-20T09:16:16.001" v="54"/>
          <ac:spMkLst>
            <pc:docMk/>
            <pc:sldMk cId="2231595510" sldId="453"/>
            <ac:spMk id="2" creationId="{00000000-0000-0000-0000-000000000000}"/>
          </ac:spMkLst>
        </pc:spChg>
      </pc:sldChg>
    </pc:docChg>
  </pc:docChgLst>
  <pc:docChgLst>
    <pc:chgData name="David Barry" userId="bce5ccbc-7b58-49ec-acb4-501dc5ec953d" providerId="ADAL" clId="{0D792FC0-F7D2-4E61-B24F-C0B94AF14F78}"/>
    <pc:docChg chg="delSld modSld sldOrd">
      <pc:chgData name="David Barry" userId="bce5ccbc-7b58-49ec-acb4-501dc5ec953d" providerId="ADAL" clId="{0D792FC0-F7D2-4E61-B24F-C0B94AF14F78}" dt="2022-08-02T14:03:52.846" v="29"/>
      <pc:docMkLst>
        <pc:docMk/>
      </pc:docMkLst>
      <pc:sldChg chg="mod modTransition modShow">
        <pc:chgData name="David Barry" userId="bce5ccbc-7b58-49ec-acb4-501dc5ec953d" providerId="ADAL" clId="{0D792FC0-F7D2-4E61-B24F-C0B94AF14F78}" dt="2022-08-02T13:56:16.268" v="7"/>
        <pc:sldMkLst>
          <pc:docMk/>
          <pc:sldMk cId="813928950" sldId="258"/>
        </pc:sldMkLst>
      </pc:sldChg>
      <pc:sldChg chg="mod modTransition modShow">
        <pc:chgData name="David Barry" userId="bce5ccbc-7b58-49ec-acb4-501dc5ec953d" providerId="ADAL" clId="{0D792FC0-F7D2-4E61-B24F-C0B94AF14F78}" dt="2022-08-02T13:56:11.724" v="3"/>
        <pc:sldMkLst>
          <pc:docMk/>
          <pc:sldMk cId="2191949206" sldId="260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94491480" sldId="268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149615031" sldId="293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2617700922" sldId="294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1068103889" sldId="295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3870960386" sldId="296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3072242238" sldId="297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3121096444" sldId="298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342266555" sldId="299"/>
        </pc:sldMkLst>
      </pc:sldChg>
      <pc:sldChg chg="mod ord modTransition modShow">
        <pc:chgData name="David Barry" userId="bce5ccbc-7b58-49ec-acb4-501dc5ec953d" providerId="ADAL" clId="{0D792FC0-F7D2-4E61-B24F-C0B94AF14F78}" dt="2022-08-02T14:00:19.758" v="21"/>
        <pc:sldMkLst>
          <pc:docMk/>
          <pc:sldMk cId="2215336791" sldId="300"/>
        </pc:sldMkLst>
      </pc:sldChg>
      <pc:sldChg chg="ord">
        <pc:chgData name="David Barry" userId="bce5ccbc-7b58-49ec-acb4-501dc5ec953d" providerId="ADAL" clId="{0D792FC0-F7D2-4E61-B24F-C0B94AF14F78}" dt="2022-08-02T14:03:52.846" v="29"/>
        <pc:sldMkLst>
          <pc:docMk/>
          <pc:sldMk cId="708508666" sldId="301"/>
        </pc:sldMkLst>
      </pc:sldChg>
      <pc:sldChg chg="ord">
        <pc:chgData name="David Barry" userId="bce5ccbc-7b58-49ec-acb4-501dc5ec953d" providerId="ADAL" clId="{0D792FC0-F7D2-4E61-B24F-C0B94AF14F78}" dt="2022-08-02T14:03:52.846" v="29"/>
        <pc:sldMkLst>
          <pc:docMk/>
          <pc:sldMk cId="2064311662" sldId="302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2096166547" sldId="308"/>
        </pc:sldMkLst>
      </pc:sldChg>
      <pc:sldChg chg="ord">
        <pc:chgData name="David Barry" userId="bce5ccbc-7b58-49ec-acb4-501dc5ec953d" providerId="ADAL" clId="{0D792FC0-F7D2-4E61-B24F-C0B94AF14F78}" dt="2022-08-02T14:03:52.846" v="29"/>
        <pc:sldMkLst>
          <pc:docMk/>
          <pc:sldMk cId="1864763368" sldId="310"/>
        </pc:sldMkLst>
      </pc:sldChg>
      <pc:sldChg chg="mod modTransition modShow">
        <pc:chgData name="David Barry" userId="bce5ccbc-7b58-49ec-acb4-501dc5ec953d" providerId="ADAL" clId="{0D792FC0-F7D2-4E61-B24F-C0B94AF14F78}" dt="2022-08-02T13:56:09.444" v="1"/>
        <pc:sldMkLst>
          <pc:docMk/>
          <pc:sldMk cId="87507751" sldId="311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2393462816" sldId="324"/>
        </pc:sldMkLst>
      </pc:sldChg>
      <pc:sldChg chg="ord">
        <pc:chgData name="David Barry" userId="bce5ccbc-7b58-49ec-acb4-501dc5ec953d" providerId="ADAL" clId="{0D792FC0-F7D2-4E61-B24F-C0B94AF14F78}" dt="2022-08-02T13:58:15.679" v="16"/>
        <pc:sldMkLst>
          <pc:docMk/>
          <pc:sldMk cId="2248086158" sldId="337"/>
        </pc:sldMkLst>
      </pc:sldChg>
      <pc:sldChg chg="ord">
        <pc:chgData name="David Barry" userId="bce5ccbc-7b58-49ec-acb4-501dc5ec953d" providerId="ADAL" clId="{0D792FC0-F7D2-4E61-B24F-C0B94AF14F78}" dt="2022-08-02T13:58:51.463" v="17"/>
        <pc:sldMkLst>
          <pc:docMk/>
          <pc:sldMk cId="111272030" sldId="338"/>
        </pc:sldMkLst>
      </pc:sldChg>
      <pc:sldChg chg="ord">
        <pc:chgData name="David Barry" userId="bce5ccbc-7b58-49ec-acb4-501dc5ec953d" providerId="ADAL" clId="{0D792FC0-F7D2-4E61-B24F-C0B94AF14F78}" dt="2022-08-02T13:59:20.208" v="18"/>
        <pc:sldMkLst>
          <pc:docMk/>
          <pc:sldMk cId="1015638874" sldId="341"/>
        </pc:sldMkLst>
      </pc:sldChg>
      <pc:sldChg chg="ord">
        <pc:chgData name="David Barry" userId="bce5ccbc-7b58-49ec-acb4-501dc5ec953d" providerId="ADAL" clId="{0D792FC0-F7D2-4E61-B24F-C0B94AF14F78}" dt="2022-08-02T13:59:20.208" v="18"/>
        <pc:sldMkLst>
          <pc:docMk/>
          <pc:sldMk cId="4285091821" sldId="343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3484577054" sldId="346"/>
        </pc:sldMkLst>
      </pc:sldChg>
      <pc:sldChg chg="ord">
        <pc:chgData name="David Barry" userId="bce5ccbc-7b58-49ec-acb4-501dc5ec953d" providerId="ADAL" clId="{0D792FC0-F7D2-4E61-B24F-C0B94AF14F78}" dt="2022-08-02T13:59:53.782" v="20"/>
        <pc:sldMkLst>
          <pc:docMk/>
          <pc:sldMk cId="518610240" sldId="349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1963600849" sldId="353"/>
        </pc:sldMkLst>
      </pc:sldChg>
      <pc:sldChg chg="ord">
        <pc:chgData name="David Barry" userId="bce5ccbc-7b58-49ec-acb4-501dc5ec953d" providerId="ADAL" clId="{0D792FC0-F7D2-4E61-B24F-C0B94AF14F78}" dt="2022-08-02T14:00:39.319" v="22"/>
        <pc:sldMkLst>
          <pc:docMk/>
          <pc:sldMk cId="642273105" sldId="356"/>
        </pc:sldMkLst>
      </pc:sldChg>
      <pc:sldChg chg="ord">
        <pc:chgData name="David Barry" userId="bce5ccbc-7b58-49ec-acb4-501dc5ec953d" providerId="ADAL" clId="{0D792FC0-F7D2-4E61-B24F-C0B94AF14F78}" dt="2022-08-02T14:02:45.743" v="25"/>
        <pc:sldMkLst>
          <pc:docMk/>
          <pc:sldMk cId="127347015" sldId="366"/>
        </pc:sldMkLst>
      </pc:sldChg>
      <pc:sldChg chg="ord">
        <pc:chgData name="David Barry" userId="bce5ccbc-7b58-49ec-acb4-501dc5ec953d" providerId="ADAL" clId="{0D792FC0-F7D2-4E61-B24F-C0B94AF14F78}" dt="2022-08-02T14:03:02.671" v="26"/>
        <pc:sldMkLst>
          <pc:docMk/>
          <pc:sldMk cId="3869254208" sldId="368"/>
        </pc:sldMkLst>
      </pc:sldChg>
      <pc:sldChg chg="ord">
        <pc:chgData name="David Barry" userId="bce5ccbc-7b58-49ec-acb4-501dc5ec953d" providerId="ADAL" clId="{0D792FC0-F7D2-4E61-B24F-C0B94AF14F78}" dt="2022-08-02T14:03:20.104" v="27"/>
        <pc:sldMkLst>
          <pc:docMk/>
          <pc:sldMk cId="1066976451" sldId="371"/>
        </pc:sldMkLst>
      </pc:sldChg>
      <pc:sldChg chg="ord">
        <pc:chgData name="David Barry" userId="bce5ccbc-7b58-49ec-acb4-501dc5ec953d" providerId="ADAL" clId="{0D792FC0-F7D2-4E61-B24F-C0B94AF14F78}" dt="2022-08-02T14:03:27.376" v="28"/>
        <pc:sldMkLst>
          <pc:docMk/>
          <pc:sldMk cId="3401019795" sldId="375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2459480193" sldId="380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1546033970" sldId="381"/>
        </pc:sldMkLst>
      </pc:sldChg>
      <pc:sldChg chg="ord">
        <pc:chgData name="David Barry" userId="bce5ccbc-7b58-49ec-acb4-501dc5ec953d" providerId="ADAL" clId="{0D792FC0-F7D2-4E61-B24F-C0B94AF14F78}" dt="2022-08-02T14:02:45.743" v="25"/>
        <pc:sldMkLst>
          <pc:docMk/>
          <pc:sldMk cId="1126001800" sldId="382"/>
        </pc:sldMkLst>
      </pc:sldChg>
      <pc:sldChg chg="ord">
        <pc:chgData name="David Barry" userId="bce5ccbc-7b58-49ec-acb4-501dc5ec953d" providerId="ADAL" clId="{0D792FC0-F7D2-4E61-B24F-C0B94AF14F78}" dt="2022-08-02T14:03:02.671" v="26"/>
        <pc:sldMkLst>
          <pc:docMk/>
          <pc:sldMk cId="388176214" sldId="383"/>
        </pc:sldMkLst>
      </pc:sldChg>
      <pc:sldChg chg="ord">
        <pc:chgData name="David Barry" userId="bce5ccbc-7b58-49ec-acb4-501dc5ec953d" providerId="ADAL" clId="{0D792FC0-F7D2-4E61-B24F-C0B94AF14F78}" dt="2022-08-02T14:03:52.846" v="29"/>
        <pc:sldMkLst>
          <pc:docMk/>
          <pc:sldMk cId="1135240099" sldId="384"/>
        </pc:sldMkLst>
      </pc:sldChg>
      <pc:sldChg chg="mod modTransition modShow">
        <pc:chgData name="David Barry" userId="bce5ccbc-7b58-49ec-acb4-501dc5ec953d" providerId="ADAL" clId="{0D792FC0-F7D2-4E61-B24F-C0B94AF14F78}" dt="2022-08-02T13:56:13.244" v="5"/>
        <pc:sldMkLst>
          <pc:docMk/>
          <pc:sldMk cId="3507798525" sldId="392"/>
        </pc:sldMkLst>
      </pc:sldChg>
      <pc:sldChg chg="mod modTransition modShow">
        <pc:chgData name="David Barry" userId="bce5ccbc-7b58-49ec-acb4-501dc5ec953d" providerId="ADAL" clId="{0D792FC0-F7D2-4E61-B24F-C0B94AF14F78}" dt="2022-08-02T13:56:54.730" v="10"/>
        <pc:sldMkLst>
          <pc:docMk/>
          <pc:sldMk cId="777509217" sldId="393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3332737698" sldId="403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3304990828" sldId="404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16293647" sldId="411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41190326" sldId="412"/>
        </pc:sldMkLst>
      </pc:sldChg>
      <pc:sldChg chg="ord">
        <pc:chgData name="David Barry" userId="bce5ccbc-7b58-49ec-acb4-501dc5ec953d" providerId="ADAL" clId="{0D792FC0-F7D2-4E61-B24F-C0B94AF14F78}" dt="2022-08-02T13:59:53.782" v="20"/>
        <pc:sldMkLst>
          <pc:docMk/>
          <pc:sldMk cId="2543707458" sldId="414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2829166287" sldId="415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944119324" sldId="416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1263008590" sldId="417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29409597" sldId="418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3758694679" sldId="419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3683081664" sldId="420"/>
        </pc:sldMkLst>
      </pc:sldChg>
      <pc:sldChg chg="ord">
        <pc:chgData name="David Barry" userId="bce5ccbc-7b58-49ec-acb4-501dc5ec953d" providerId="ADAL" clId="{0D792FC0-F7D2-4E61-B24F-C0B94AF14F78}" dt="2022-08-02T14:02:45.743" v="25"/>
        <pc:sldMkLst>
          <pc:docMk/>
          <pc:sldMk cId="556189827" sldId="421"/>
        </pc:sldMkLst>
      </pc:sldChg>
      <pc:sldChg chg="ord">
        <pc:chgData name="David Barry" userId="bce5ccbc-7b58-49ec-acb4-501dc5ec953d" providerId="ADAL" clId="{0D792FC0-F7D2-4E61-B24F-C0B94AF14F78}" dt="2022-08-02T14:03:52.846" v="29"/>
        <pc:sldMkLst>
          <pc:docMk/>
          <pc:sldMk cId="2099705806" sldId="422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2455129855" sldId="428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447176537" sldId="429"/>
        </pc:sldMkLst>
      </pc:sldChg>
      <pc:sldChg chg="del">
        <pc:chgData name="David Barry" userId="bce5ccbc-7b58-49ec-acb4-501dc5ec953d" providerId="ADAL" clId="{0D792FC0-F7D2-4E61-B24F-C0B94AF14F78}" dt="2022-08-02T13:57:14.083" v="13" actId="47"/>
        <pc:sldMkLst>
          <pc:docMk/>
          <pc:sldMk cId="1562566233" sldId="436"/>
        </pc:sldMkLst>
      </pc:sldChg>
      <pc:sldChg chg="del">
        <pc:chgData name="David Barry" userId="bce5ccbc-7b58-49ec-acb4-501dc5ec953d" providerId="ADAL" clId="{0D792FC0-F7D2-4E61-B24F-C0B94AF14F78}" dt="2022-08-02T13:56:49.656" v="8" actId="47"/>
        <pc:sldMkLst>
          <pc:docMk/>
          <pc:sldMk cId="1801161541" sldId="437"/>
        </pc:sldMkLst>
      </pc:sldChg>
      <pc:sldChg chg="del">
        <pc:chgData name="David Barry" userId="bce5ccbc-7b58-49ec-acb4-501dc5ec953d" providerId="ADAL" clId="{0D792FC0-F7D2-4E61-B24F-C0B94AF14F78}" dt="2022-08-02T13:57:16.831" v="14" actId="47"/>
        <pc:sldMkLst>
          <pc:docMk/>
          <pc:sldMk cId="2460348997" sldId="438"/>
        </pc:sldMkLst>
      </pc:sldChg>
      <pc:sldChg chg="del">
        <pc:chgData name="David Barry" userId="bce5ccbc-7b58-49ec-acb4-501dc5ec953d" providerId="ADAL" clId="{0D792FC0-F7D2-4E61-B24F-C0B94AF14F78}" dt="2022-08-02T13:57:28.366" v="15" actId="47"/>
        <pc:sldMkLst>
          <pc:docMk/>
          <pc:sldMk cId="1067600123" sldId="439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3120931989" sldId="44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98C557-58C9-4F18-8AF2-0E8EC1920C14}" type="doc">
      <dgm:prSet loTypeId="urn:microsoft.com/office/officeart/2009/3/layout/StepUpProcess" loCatId="process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F2E98BD-3CB0-455D-A669-8C3D6F151ABA}">
      <dgm:prSet phldrT="[Text]"/>
      <dgm:spPr/>
      <dgm:t>
        <a:bodyPr/>
        <a:lstStyle/>
        <a:p>
          <a:r>
            <a:rPr lang="en-GB" dirty="0"/>
            <a:t>Load pixel data</a:t>
          </a:r>
          <a:endParaRPr lang="en-US" dirty="0"/>
        </a:p>
      </dgm:t>
    </dgm:pt>
    <dgm:pt modelId="{0106431B-DE30-4FDF-A9B6-036CFF7F156B}" type="parTrans" cxnId="{14AAE21D-EDA6-403F-BDC1-CA2980E62A0C}">
      <dgm:prSet/>
      <dgm:spPr/>
      <dgm:t>
        <a:bodyPr/>
        <a:lstStyle/>
        <a:p>
          <a:endParaRPr lang="en-US"/>
        </a:p>
      </dgm:t>
    </dgm:pt>
    <dgm:pt modelId="{362C4B36-63AC-4D88-8D31-6A07DFC94CA4}" type="sibTrans" cxnId="{14AAE21D-EDA6-403F-BDC1-CA2980E62A0C}">
      <dgm:prSet/>
      <dgm:spPr/>
      <dgm:t>
        <a:bodyPr/>
        <a:lstStyle/>
        <a:p>
          <a:endParaRPr lang="en-US"/>
        </a:p>
      </dgm:t>
    </dgm:pt>
    <dgm:pt modelId="{B3BF1350-DDE9-4905-AB6F-DE4564E184F8}">
      <dgm:prSet phldrT="[Text]"/>
      <dgm:spPr/>
      <dgm:t>
        <a:bodyPr/>
        <a:lstStyle/>
        <a:p>
          <a:r>
            <a:rPr lang="en-GB" dirty="0"/>
            <a:t>Create canvas to display image</a:t>
          </a:r>
          <a:endParaRPr lang="en-US" dirty="0"/>
        </a:p>
      </dgm:t>
    </dgm:pt>
    <dgm:pt modelId="{40F9AE39-2CE0-42B3-A4BA-06D1905CF5D7}" type="parTrans" cxnId="{6A41A9BE-6474-467B-BAB3-62AD06A0A87D}">
      <dgm:prSet/>
      <dgm:spPr/>
      <dgm:t>
        <a:bodyPr/>
        <a:lstStyle/>
        <a:p>
          <a:endParaRPr lang="en-US"/>
        </a:p>
      </dgm:t>
    </dgm:pt>
    <dgm:pt modelId="{A5201789-61DE-40A3-BF02-29B3D021C108}" type="sibTrans" cxnId="{6A41A9BE-6474-467B-BAB3-62AD06A0A87D}">
      <dgm:prSet/>
      <dgm:spPr/>
      <dgm:t>
        <a:bodyPr/>
        <a:lstStyle/>
        <a:p>
          <a:endParaRPr lang="en-US"/>
        </a:p>
      </dgm:t>
    </dgm:pt>
    <dgm:pt modelId="{5266937A-B47F-490E-A06D-EAA609AC0422}">
      <dgm:prSet phldrT="[Text]"/>
      <dgm:spPr/>
      <dgm:t>
        <a:bodyPr/>
        <a:lstStyle/>
        <a:p>
          <a:r>
            <a:rPr lang="en-GB" dirty="0"/>
            <a:t>Create window to display canvas</a:t>
          </a:r>
          <a:endParaRPr lang="en-US" dirty="0"/>
        </a:p>
      </dgm:t>
    </dgm:pt>
    <dgm:pt modelId="{1F1865A5-8F96-4201-8E90-C4B50AF1A341}" type="parTrans" cxnId="{D71DD128-486F-4446-A78F-AD0C75E26E92}">
      <dgm:prSet/>
      <dgm:spPr/>
      <dgm:t>
        <a:bodyPr/>
        <a:lstStyle/>
        <a:p>
          <a:endParaRPr lang="en-US"/>
        </a:p>
      </dgm:t>
    </dgm:pt>
    <dgm:pt modelId="{D1084329-FACC-4F24-AFB4-E2EA79D1F899}" type="sibTrans" cxnId="{D71DD128-486F-4446-A78F-AD0C75E26E92}">
      <dgm:prSet/>
      <dgm:spPr/>
      <dgm:t>
        <a:bodyPr/>
        <a:lstStyle/>
        <a:p>
          <a:endParaRPr lang="en-US"/>
        </a:p>
      </dgm:t>
    </dgm:pt>
    <dgm:pt modelId="{BCFE9857-638B-4416-8D46-E44E981EAB36}">
      <dgm:prSet phldrT="[Text]"/>
      <dgm:spPr/>
      <dgm:t>
        <a:bodyPr/>
        <a:lstStyle/>
        <a:p>
          <a:r>
            <a:rPr lang="en-GB" dirty="0"/>
            <a:t>Display window, monitor user input</a:t>
          </a:r>
          <a:endParaRPr lang="en-US" dirty="0"/>
        </a:p>
      </dgm:t>
    </dgm:pt>
    <dgm:pt modelId="{59AC62B7-FF70-4726-B743-F3FA8993D6AB}" type="parTrans" cxnId="{8A5D37A3-352D-4584-A47E-35FB80539B17}">
      <dgm:prSet/>
      <dgm:spPr/>
      <dgm:t>
        <a:bodyPr/>
        <a:lstStyle/>
        <a:p>
          <a:endParaRPr lang="en-US"/>
        </a:p>
      </dgm:t>
    </dgm:pt>
    <dgm:pt modelId="{5454BEEA-468F-4A18-9B4B-7337A122BAC8}" type="sibTrans" cxnId="{8A5D37A3-352D-4584-A47E-35FB80539B17}">
      <dgm:prSet/>
      <dgm:spPr/>
      <dgm:t>
        <a:bodyPr/>
        <a:lstStyle/>
        <a:p>
          <a:endParaRPr lang="en-US"/>
        </a:p>
      </dgm:t>
    </dgm:pt>
    <dgm:pt modelId="{70F4E97E-AF3A-41DB-81B8-1B791D22E339}" type="pres">
      <dgm:prSet presAssocID="{AD98C557-58C9-4F18-8AF2-0E8EC1920C14}" presName="rootnode" presStyleCnt="0">
        <dgm:presLayoutVars>
          <dgm:chMax/>
          <dgm:chPref/>
          <dgm:dir/>
          <dgm:animLvl val="lvl"/>
        </dgm:presLayoutVars>
      </dgm:prSet>
      <dgm:spPr/>
    </dgm:pt>
    <dgm:pt modelId="{D6AB5E49-7D09-4868-9CCA-FA12463A3C6E}" type="pres">
      <dgm:prSet presAssocID="{3F2E98BD-3CB0-455D-A669-8C3D6F151ABA}" presName="composite" presStyleCnt="0"/>
      <dgm:spPr/>
    </dgm:pt>
    <dgm:pt modelId="{10BD6226-AFC9-4B92-B3FC-2A438C3648E4}" type="pres">
      <dgm:prSet presAssocID="{3F2E98BD-3CB0-455D-A669-8C3D6F151ABA}" presName="LShape" presStyleLbl="alignNode1" presStyleIdx="0" presStyleCnt="7"/>
      <dgm:spPr/>
    </dgm:pt>
    <dgm:pt modelId="{02BAAD45-25DA-4180-BE96-B151D1EC7784}" type="pres">
      <dgm:prSet presAssocID="{3F2E98BD-3CB0-455D-A669-8C3D6F151ABA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C9E4CA23-9E8C-425F-BABD-C4529CD163F8}" type="pres">
      <dgm:prSet presAssocID="{3F2E98BD-3CB0-455D-A669-8C3D6F151ABA}" presName="Triangle" presStyleLbl="alignNode1" presStyleIdx="1" presStyleCnt="7"/>
      <dgm:spPr/>
    </dgm:pt>
    <dgm:pt modelId="{69E0DB85-B1DA-4849-967A-994D7DF39AB0}" type="pres">
      <dgm:prSet presAssocID="{362C4B36-63AC-4D88-8D31-6A07DFC94CA4}" presName="sibTrans" presStyleCnt="0"/>
      <dgm:spPr/>
    </dgm:pt>
    <dgm:pt modelId="{EB43593D-DB99-439D-8035-C407040914C9}" type="pres">
      <dgm:prSet presAssocID="{362C4B36-63AC-4D88-8D31-6A07DFC94CA4}" presName="space" presStyleCnt="0"/>
      <dgm:spPr/>
    </dgm:pt>
    <dgm:pt modelId="{F9ACC0C3-3014-4333-B7EC-12A1A79FFFC2}" type="pres">
      <dgm:prSet presAssocID="{B3BF1350-DDE9-4905-AB6F-DE4564E184F8}" presName="composite" presStyleCnt="0"/>
      <dgm:spPr/>
    </dgm:pt>
    <dgm:pt modelId="{727C111A-9876-4E49-AB51-88CF61E58B7B}" type="pres">
      <dgm:prSet presAssocID="{B3BF1350-DDE9-4905-AB6F-DE4564E184F8}" presName="LShape" presStyleLbl="alignNode1" presStyleIdx="2" presStyleCnt="7"/>
      <dgm:spPr/>
    </dgm:pt>
    <dgm:pt modelId="{14EEEC41-89B7-4FA8-8CFF-97E54A5BC924}" type="pres">
      <dgm:prSet presAssocID="{B3BF1350-DDE9-4905-AB6F-DE4564E184F8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DB46B472-822E-464F-86B2-CEC85DDBB77A}" type="pres">
      <dgm:prSet presAssocID="{B3BF1350-DDE9-4905-AB6F-DE4564E184F8}" presName="Triangle" presStyleLbl="alignNode1" presStyleIdx="3" presStyleCnt="7"/>
      <dgm:spPr/>
    </dgm:pt>
    <dgm:pt modelId="{9F4902C6-9746-4CE7-9AB5-01240FD46458}" type="pres">
      <dgm:prSet presAssocID="{A5201789-61DE-40A3-BF02-29B3D021C108}" presName="sibTrans" presStyleCnt="0"/>
      <dgm:spPr/>
    </dgm:pt>
    <dgm:pt modelId="{6C6275AD-2589-4BD4-82BF-D7E742739A8D}" type="pres">
      <dgm:prSet presAssocID="{A5201789-61DE-40A3-BF02-29B3D021C108}" presName="space" presStyleCnt="0"/>
      <dgm:spPr/>
    </dgm:pt>
    <dgm:pt modelId="{32FF733F-0929-4F4F-B287-AB984B66F081}" type="pres">
      <dgm:prSet presAssocID="{5266937A-B47F-490E-A06D-EAA609AC0422}" presName="composite" presStyleCnt="0"/>
      <dgm:spPr/>
    </dgm:pt>
    <dgm:pt modelId="{89DDE051-B420-4182-BF15-8C35A84EC41C}" type="pres">
      <dgm:prSet presAssocID="{5266937A-B47F-490E-A06D-EAA609AC0422}" presName="LShape" presStyleLbl="alignNode1" presStyleIdx="4" presStyleCnt="7"/>
      <dgm:spPr/>
    </dgm:pt>
    <dgm:pt modelId="{FD437657-13C9-4936-B4E3-698B8508491C}" type="pres">
      <dgm:prSet presAssocID="{5266937A-B47F-490E-A06D-EAA609AC0422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8FD59EE6-6380-41A6-911C-F0F212EE8CE7}" type="pres">
      <dgm:prSet presAssocID="{5266937A-B47F-490E-A06D-EAA609AC0422}" presName="Triangle" presStyleLbl="alignNode1" presStyleIdx="5" presStyleCnt="7"/>
      <dgm:spPr/>
    </dgm:pt>
    <dgm:pt modelId="{63404261-89FD-4DDF-A3B4-DCDBC0CDCF2F}" type="pres">
      <dgm:prSet presAssocID="{D1084329-FACC-4F24-AFB4-E2EA79D1F899}" presName="sibTrans" presStyleCnt="0"/>
      <dgm:spPr/>
    </dgm:pt>
    <dgm:pt modelId="{2B21CF01-DBEF-4B95-A67C-DDA0AAFBC229}" type="pres">
      <dgm:prSet presAssocID="{D1084329-FACC-4F24-AFB4-E2EA79D1F899}" presName="space" presStyleCnt="0"/>
      <dgm:spPr/>
    </dgm:pt>
    <dgm:pt modelId="{F3D2D9E7-7237-4DCB-89B7-A911E788AE6D}" type="pres">
      <dgm:prSet presAssocID="{BCFE9857-638B-4416-8D46-E44E981EAB36}" presName="composite" presStyleCnt="0"/>
      <dgm:spPr/>
    </dgm:pt>
    <dgm:pt modelId="{27DD7BDA-DF85-463D-A8AF-0D4D43B53804}" type="pres">
      <dgm:prSet presAssocID="{BCFE9857-638B-4416-8D46-E44E981EAB36}" presName="LShape" presStyleLbl="alignNode1" presStyleIdx="6" presStyleCnt="7"/>
      <dgm:spPr/>
    </dgm:pt>
    <dgm:pt modelId="{AD086B14-90A7-48F6-A013-C65F567FA24D}" type="pres">
      <dgm:prSet presAssocID="{BCFE9857-638B-4416-8D46-E44E981EAB36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75A8214-2542-4139-9002-E764F9ADEC51}" type="presOf" srcId="{BCFE9857-638B-4416-8D46-E44E981EAB36}" destId="{AD086B14-90A7-48F6-A013-C65F567FA24D}" srcOrd="0" destOrd="0" presId="urn:microsoft.com/office/officeart/2009/3/layout/StepUpProcess"/>
    <dgm:cxn modelId="{14AAE21D-EDA6-403F-BDC1-CA2980E62A0C}" srcId="{AD98C557-58C9-4F18-8AF2-0E8EC1920C14}" destId="{3F2E98BD-3CB0-455D-A669-8C3D6F151ABA}" srcOrd="0" destOrd="0" parTransId="{0106431B-DE30-4FDF-A9B6-036CFF7F156B}" sibTransId="{362C4B36-63AC-4D88-8D31-6A07DFC94CA4}"/>
    <dgm:cxn modelId="{D71DD128-486F-4446-A78F-AD0C75E26E92}" srcId="{AD98C557-58C9-4F18-8AF2-0E8EC1920C14}" destId="{5266937A-B47F-490E-A06D-EAA609AC0422}" srcOrd="2" destOrd="0" parTransId="{1F1865A5-8F96-4201-8E90-C4B50AF1A341}" sibTransId="{D1084329-FACC-4F24-AFB4-E2EA79D1F899}"/>
    <dgm:cxn modelId="{30DD8B34-0953-45B0-A297-D25F09EB57D7}" type="presOf" srcId="{3F2E98BD-3CB0-455D-A669-8C3D6F151ABA}" destId="{02BAAD45-25DA-4180-BE96-B151D1EC7784}" srcOrd="0" destOrd="0" presId="urn:microsoft.com/office/officeart/2009/3/layout/StepUpProcess"/>
    <dgm:cxn modelId="{28ECA339-5CBC-4403-9761-31675E641BCB}" type="presOf" srcId="{B3BF1350-DDE9-4905-AB6F-DE4564E184F8}" destId="{14EEEC41-89B7-4FA8-8CFF-97E54A5BC924}" srcOrd="0" destOrd="0" presId="urn:microsoft.com/office/officeart/2009/3/layout/StepUpProcess"/>
    <dgm:cxn modelId="{900E4DA2-DEA7-4CB2-B305-281961C9B2E2}" type="presOf" srcId="{5266937A-B47F-490E-A06D-EAA609AC0422}" destId="{FD437657-13C9-4936-B4E3-698B8508491C}" srcOrd="0" destOrd="0" presId="urn:microsoft.com/office/officeart/2009/3/layout/StepUpProcess"/>
    <dgm:cxn modelId="{8A5D37A3-352D-4584-A47E-35FB80539B17}" srcId="{AD98C557-58C9-4F18-8AF2-0E8EC1920C14}" destId="{BCFE9857-638B-4416-8D46-E44E981EAB36}" srcOrd="3" destOrd="0" parTransId="{59AC62B7-FF70-4726-B743-F3FA8993D6AB}" sibTransId="{5454BEEA-468F-4A18-9B4B-7337A122BAC8}"/>
    <dgm:cxn modelId="{722542A5-AE7C-4249-AD05-8B6B6B4D3899}" type="presOf" srcId="{AD98C557-58C9-4F18-8AF2-0E8EC1920C14}" destId="{70F4E97E-AF3A-41DB-81B8-1B791D22E339}" srcOrd="0" destOrd="0" presId="urn:microsoft.com/office/officeart/2009/3/layout/StepUpProcess"/>
    <dgm:cxn modelId="{6A41A9BE-6474-467B-BAB3-62AD06A0A87D}" srcId="{AD98C557-58C9-4F18-8AF2-0E8EC1920C14}" destId="{B3BF1350-DDE9-4905-AB6F-DE4564E184F8}" srcOrd="1" destOrd="0" parTransId="{40F9AE39-2CE0-42B3-A4BA-06D1905CF5D7}" sibTransId="{A5201789-61DE-40A3-BF02-29B3D021C108}"/>
    <dgm:cxn modelId="{BFA4E9EB-1DF6-43A8-85B0-5DEED9569543}" type="presParOf" srcId="{70F4E97E-AF3A-41DB-81B8-1B791D22E339}" destId="{D6AB5E49-7D09-4868-9CCA-FA12463A3C6E}" srcOrd="0" destOrd="0" presId="urn:microsoft.com/office/officeart/2009/3/layout/StepUpProcess"/>
    <dgm:cxn modelId="{C3BA1A41-DECE-41CF-B74C-F336168552B2}" type="presParOf" srcId="{D6AB5E49-7D09-4868-9CCA-FA12463A3C6E}" destId="{10BD6226-AFC9-4B92-B3FC-2A438C3648E4}" srcOrd="0" destOrd="0" presId="urn:microsoft.com/office/officeart/2009/3/layout/StepUpProcess"/>
    <dgm:cxn modelId="{4AC3A74E-FA06-476D-8F73-02A51DEB346B}" type="presParOf" srcId="{D6AB5E49-7D09-4868-9CCA-FA12463A3C6E}" destId="{02BAAD45-25DA-4180-BE96-B151D1EC7784}" srcOrd="1" destOrd="0" presId="urn:microsoft.com/office/officeart/2009/3/layout/StepUpProcess"/>
    <dgm:cxn modelId="{EABDCAAA-2C5B-472B-BB54-A1D18879DA8B}" type="presParOf" srcId="{D6AB5E49-7D09-4868-9CCA-FA12463A3C6E}" destId="{C9E4CA23-9E8C-425F-BABD-C4529CD163F8}" srcOrd="2" destOrd="0" presId="urn:microsoft.com/office/officeart/2009/3/layout/StepUpProcess"/>
    <dgm:cxn modelId="{4A418572-6C54-4006-A0BC-5D538A721D24}" type="presParOf" srcId="{70F4E97E-AF3A-41DB-81B8-1B791D22E339}" destId="{69E0DB85-B1DA-4849-967A-994D7DF39AB0}" srcOrd="1" destOrd="0" presId="urn:microsoft.com/office/officeart/2009/3/layout/StepUpProcess"/>
    <dgm:cxn modelId="{18183065-63CF-43E7-B6D2-A0A045434668}" type="presParOf" srcId="{69E0DB85-B1DA-4849-967A-994D7DF39AB0}" destId="{EB43593D-DB99-439D-8035-C407040914C9}" srcOrd="0" destOrd="0" presId="urn:microsoft.com/office/officeart/2009/3/layout/StepUpProcess"/>
    <dgm:cxn modelId="{7A89C2C9-5252-4014-B360-5691648752F3}" type="presParOf" srcId="{70F4E97E-AF3A-41DB-81B8-1B791D22E339}" destId="{F9ACC0C3-3014-4333-B7EC-12A1A79FFFC2}" srcOrd="2" destOrd="0" presId="urn:microsoft.com/office/officeart/2009/3/layout/StepUpProcess"/>
    <dgm:cxn modelId="{49C35D19-086C-4C9A-AD3D-FEED1895D4C2}" type="presParOf" srcId="{F9ACC0C3-3014-4333-B7EC-12A1A79FFFC2}" destId="{727C111A-9876-4E49-AB51-88CF61E58B7B}" srcOrd="0" destOrd="0" presId="urn:microsoft.com/office/officeart/2009/3/layout/StepUpProcess"/>
    <dgm:cxn modelId="{CCFC0CBE-B83C-48E0-84B0-CC4E3C5DEBD1}" type="presParOf" srcId="{F9ACC0C3-3014-4333-B7EC-12A1A79FFFC2}" destId="{14EEEC41-89B7-4FA8-8CFF-97E54A5BC924}" srcOrd="1" destOrd="0" presId="urn:microsoft.com/office/officeart/2009/3/layout/StepUpProcess"/>
    <dgm:cxn modelId="{8CBE0D49-6BCA-4556-ABF0-8DF7F0B5D33B}" type="presParOf" srcId="{F9ACC0C3-3014-4333-B7EC-12A1A79FFFC2}" destId="{DB46B472-822E-464F-86B2-CEC85DDBB77A}" srcOrd="2" destOrd="0" presId="urn:microsoft.com/office/officeart/2009/3/layout/StepUpProcess"/>
    <dgm:cxn modelId="{DBD4CCCA-2311-49DD-9B90-1CA90EC30051}" type="presParOf" srcId="{70F4E97E-AF3A-41DB-81B8-1B791D22E339}" destId="{9F4902C6-9746-4CE7-9AB5-01240FD46458}" srcOrd="3" destOrd="0" presId="urn:microsoft.com/office/officeart/2009/3/layout/StepUpProcess"/>
    <dgm:cxn modelId="{BB37F1BF-DF4B-4E35-A2B7-A61DB2758B30}" type="presParOf" srcId="{9F4902C6-9746-4CE7-9AB5-01240FD46458}" destId="{6C6275AD-2589-4BD4-82BF-D7E742739A8D}" srcOrd="0" destOrd="0" presId="urn:microsoft.com/office/officeart/2009/3/layout/StepUpProcess"/>
    <dgm:cxn modelId="{96957648-5C0F-4D04-8281-6F17AE964507}" type="presParOf" srcId="{70F4E97E-AF3A-41DB-81B8-1B791D22E339}" destId="{32FF733F-0929-4F4F-B287-AB984B66F081}" srcOrd="4" destOrd="0" presId="urn:microsoft.com/office/officeart/2009/3/layout/StepUpProcess"/>
    <dgm:cxn modelId="{9BA16500-5E82-431B-95C1-4E1C3B0AE8D9}" type="presParOf" srcId="{32FF733F-0929-4F4F-B287-AB984B66F081}" destId="{89DDE051-B420-4182-BF15-8C35A84EC41C}" srcOrd="0" destOrd="0" presId="urn:microsoft.com/office/officeart/2009/3/layout/StepUpProcess"/>
    <dgm:cxn modelId="{9722437D-4443-4638-8911-DD091A070F91}" type="presParOf" srcId="{32FF733F-0929-4F4F-B287-AB984B66F081}" destId="{FD437657-13C9-4936-B4E3-698B8508491C}" srcOrd="1" destOrd="0" presId="urn:microsoft.com/office/officeart/2009/3/layout/StepUpProcess"/>
    <dgm:cxn modelId="{81356C8C-CAC6-456C-A4F6-EAC8A158FDA4}" type="presParOf" srcId="{32FF733F-0929-4F4F-B287-AB984B66F081}" destId="{8FD59EE6-6380-41A6-911C-F0F212EE8CE7}" srcOrd="2" destOrd="0" presId="urn:microsoft.com/office/officeart/2009/3/layout/StepUpProcess"/>
    <dgm:cxn modelId="{15557632-2C63-4A44-AC43-0CFCA3CA8D6D}" type="presParOf" srcId="{70F4E97E-AF3A-41DB-81B8-1B791D22E339}" destId="{63404261-89FD-4DDF-A3B4-DCDBC0CDCF2F}" srcOrd="5" destOrd="0" presId="urn:microsoft.com/office/officeart/2009/3/layout/StepUpProcess"/>
    <dgm:cxn modelId="{98CF3344-A597-4963-A56C-59CFA7CABF33}" type="presParOf" srcId="{63404261-89FD-4DDF-A3B4-DCDBC0CDCF2F}" destId="{2B21CF01-DBEF-4B95-A67C-DDA0AAFBC229}" srcOrd="0" destOrd="0" presId="urn:microsoft.com/office/officeart/2009/3/layout/StepUpProcess"/>
    <dgm:cxn modelId="{ABF659EC-943D-4E11-AEE6-DF12FB52DBF0}" type="presParOf" srcId="{70F4E97E-AF3A-41DB-81B8-1B791D22E339}" destId="{F3D2D9E7-7237-4DCB-89B7-A911E788AE6D}" srcOrd="6" destOrd="0" presId="urn:microsoft.com/office/officeart/2009/3/layout/StepUpProcess"/>
    <dgm:cxn modelId="{BCBD9302-A94D-4A25-B17A-D1EDC12F6EE7}" type="presParOf" srcId="{F3D2D9E7-7237-4DCB-89B7-A911E788AE6D}" destId="{27DD7BDA-DF85-463D-A8AF-0D4D43B53804}" srcOrd="0" destOrd="0" presId="urn:microsoft.com/office/officeart/2009/3/layout/StepUpProcess"/>
    <dgm:cxn modelId="{25DD00C8-130B-43F1-A4BE-6FC0A3453ECA}" type="presParOf" srcId="{F3D2D9E7-7237-4DCB-89B7-A911E788AE6D}" destId="{AD086B14-90A7-48F6-A013-C65F567FA24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BD6226-AFC9-4B92-B3FC-2A438C3648E4}">
      <dsp:nvSpPr>
        <dsp:cNvPr id="0" name=""/>
        <dsp:cNvSpPr/>
      </dsp:nvSpPr>
      <dsp:spPr>
        <a:xfrm rot="5400000">
          <a:off x="1376670" y="1019368"/>
          <a:ext cx="985691" cy="164016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2BAAD45-25DA-4180-BE96-B151D1EC7784}">
      <dsp:nvSpPr>
        <dsp:cNvPr id="0" name=""/>
        <dsp:cNvSpPr/>
      </dsp:nvSpPr>
      <dsp:spPr>
        <a:xfrm>
          <a:off x="1212134" y="1509424"/>
          <a:ext cx="1480752" cy="1297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Load pixel data</a:t>
          </a:r>
          <a:endParaRPr lang="en-US" sz="2000" kern="1200" dirty="0"/>
        </a:p>
      </dsp:txBody>
      <dsp:txXfrm>
        <a:off x="1212134" y="1509424"/>
        <a:ext cx="1480752" cy="1297966"/>
      </dsp:txXfrm>
    </dsp:sp>
    <dsp:sp modelId="{C9E4CA23-9E8C-425F-BABD-C4529CD163F8}">
      <dsp:nvSpPr>
        <dsp:cNvPr id="0" name=""/>
        <dsp:cNvSpPr/>
      </dsp:nvSpPr>
      <dsp:spPr>
        <a:xfrm>
          <a:off x="2413499" y="898617"/>
          <a:ext cx="279387" cy="27938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27C111A-9876-4E49-AB51-88CF61E58B7B}">
      <dsp:nvSpPr>
        <dsp:cNvPr id="0" name=""/>
        <dsp:cNvSpPr/>
      </dsp:nvSpPr>
      <dsp:spPr>
        <a:xfrm rot="5400000">
          <a:off x="3189401" y="570806"/>
          <a:ext cx="985691" cy="164016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4EEEC41-89B7-4FA8-8CFF-97E54A5BC924}">
      <dsp:nvSpPr>
        <dsp:cNvPr id="0" name=""/>
        <dsp:cNvSpPr/>
      </dsp:nvSpPr>
      <dsp:spPr>
        <a:xfrm>
          <a:off x="3024865" y="1060862"/>
          <a:ext cx="1480752" cy="1297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Create canvas to display image</a:t>
          </a:r>
          <a:endParaRPr lang="en-US" sz="2000" kern="1200" dirty="0"/>
        </a:p>
      </dsp:txBody>
      <dsp:txXfrm>
        <a:off x="3024865" y="1060862"/>
        <a:ext cx="1480752" cy="1297966"/>
      </dsp:txXfrm>
    </dsp:sp>
    <dsp:sp modelId="{DB46B472-822E-464F-86B2-CEC85DDBB77A}">
      <dsp:nvSpPr>
        <dsp:cNvPr id="0" name=""/>
        <dsp:cNvSpPr/>
      </dsp:nvSpPr>
      <dsp:spPr>
        <a:xfrm>
          <a:off x="4226230" y="450055"/>
          <a:ext cx="279387" cy="27938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9DDE051-B420-4182-BF15-8C35A84EC41C}">
      <dsp:nvSpPr>
        <dsp:cNvPr id="0" name=""/>
        <dsp:cNvSpPr/>
      </dsp:nvSpPr>
      <dsp:spPr>
        <a:xfrm rot="5400000">
          <a:off x="5002132" y="122244"/>
          <a:ext cx="985691" cy="164016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D437657-13C9-4936-B4E3-698B8508491C}">
      <dsp:nvSpPr>
        <dsp:cNvPr id="0" name=""/>
        <dsp:cNvSpPr/>
      </dsp:nvSpPr>
      <dsp:spPr>
        <a:xfrm>
          <a:off x="4837595" y="612300"/>
          <a:ext cx="1480752" cy="1297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Create window to display canvas</a:t>
          </a:r>
          <a:endParaRPr lang="en-US" sz="2000" kern="1200" dirty="0"/>
        </a:p>
      </dsp:txBody>
      <dsp:txXfrm>
        <a:off x="4837595" y="612300"/>
        <a:ext cx="1480752" cy="1297966"/>
      </dsp:txXfrm>
    </dsp:sp>
    <dsp:sp modelId="{8FD59EE6-6380-41A6-911C-F0F212EE8CE7}">
      <dsp:nvSpPr>
        <dsp:cNvPr id="0" name=""/>
        <dsp:cNvSpPr/>
      </dsp:nvSpPr>
      <dsp:spPr>
        <a:xfrm>
          <a:off x="6038961" y="1493"/>
          <a:ext cx="279387" cy="27938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7DD7BDA-DF85-463D-A8AF-0D4D43B53804}">
      <dsp:nvSpPr>
        <dsp:cNvPr id="0" name=""/>
        <dsp:cNvSpPr/>
      </dsp:nvSpPr>
      <dsp:spPr>
        <a:xfrm rot="5400000">
          <a:off x="6814863" y="-326318"/>
          <a:ext cx="985691" cy="164016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D086B14-90A7-48F6-A013-C65F567FA24D}">
      <dsp:nvSpPr>
        <dsp:cNvPr id="0" name=""/>
        <dsp:cNvSpPr/>
      </dsp:nvSpPr>
      <dsp:spPr>
        <a:xfrm>
          <a:off x="6650326" y="163738"/>
          <a:ext cx="1480752" cy="1297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Display window, monitor user input</a:t>
          </a:r>
          <a:endParaRPr lang="en-US" sz="2000" kern="1200" dirty="0"/>
        </a:p>
      </dsp:txBody>
      <dsp:txXfrm>
        <a:off x="6650326" y="163738"/>
        <a:ext cx="1480752" cy="1297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7114C-3CFA-4777-A149-389E9D9F6967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53AF9-C4E9-4287-8A77-4D1DAA5AB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576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439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243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207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539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585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96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37F811A-6019-477B-AB23-28CF60529E1D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528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547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118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6954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160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77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5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9111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673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3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2575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92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71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544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25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5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24/01/2023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33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195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Relationship Id="rId9" Type="http://schemas.openxmlformats.org/officeDocument/2006/relationships/hyperlink" Target="mailto:david.barry@crick.ac.uk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cbi.1005871" TargetMode="External"/><Relationship Id="rId2" Type="http://schemas.openxmlformats.org/officeDocument/2006/relationships/hyperlink" Target="https://doi.org/10.1371/journal.pcbi.1007433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111AE4-8C30-6B36-CB1F-9FF6A4706E47}"/>
              </a:ext>
            </a:extLst>
          </p:cNvPr>
          <p:cNvSpPr txBox="1">
            <a:spLocks/>
          </p:cNvSpPr>
          <p:nvPr/>
        </p:nvSpPr>
        <p:spPr>
          <a:xfrm>
            <a:off x="3719736" y="3933056"/>
            <a:ext cx="8208912" cy="2736104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4800" dirty="0"/>
              <a:t>Introduction to Scripting for image analysis</a:t>
            </a:r>
            <a:br>
              <a:rPr lang="en-GB" sz="4800" dirty="0"/>
            </a:br>
            <a:br>
              <a:rPr lang="en-GB" sz="4800" dirty="0"/>
            </a:br>
            <a:r>
              <a:rPr lang="en-GB" sz="4800" dirty="0"/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284713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47740"/>
            <a:ext cx="8610600" cy="1293028"/>
          </a:xfrm>
        </p:spPr>
        <p:txBody>
          <a:bodyPr/>
          <a:lstStyle/>
          <a:p>
            <a:r>
              <a:rPr lang="en-GB" dirty="0"/>
              <a:t>The Set Batch Mode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68" y="1412776"/>
            <a:ext cx="11521280" cy="2592288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600"/>
              </a:spcAft>
              <a:buNone/>
            </a:pPr>
            <a:r>
              <a:rPr lang="en-US" sz="2400" b="1" dirty="0" err="1"/>
              <a:t>setBatchMode</a:t>
            </a:r>
            <a:r>
              <a:rPr lang="en-US" sz="2400" b="1" dirty="0"/>
              <a:t>(</a:t>
            </a:r>
            <a:r>
              <a:rPr lang="en-US" sz="2400" b="1" dirty="0" err="1"/>
              <a:t>arg</a:t>
            </a:r>
            <a:r>
              <a:rPr lang="en-US" sz="2400" b="1" dirty="0"/>
              <a:t>)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Controls whether images are visible or hidden during macro execution. </a:t>
            </a:r>
          </a:p>
          <a:p>
            <a:pPr>
              <a:spcAft>
                <a:spcPts val="600"/>
              </a:spcAft>
            </a:pPr>
            <a:r>
              <a:rPr lang="en-GB" sz="2400" dirty="0"/>
              <a:t>Why is this useful?</a:t>
            </a:r>
          </a:p>
          <a:p>
            <a:pPr lvl="1">
              <a:spcAft>
                <a:spcPts val="600"/>
              </a:spcAft>
            </a:pPr>
            <a:r>
              <a:rPr lang="en-GB" dirty="0"/>
              <a:t>Interacting with a window mid-macro can cause errors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US" dirty="0"/>
              <a:t>Batch mode macros run up to 20x faster.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1487488" y="4077072"/>
          <a:ext cx="9180512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861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5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8" y="-27384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DEMO 7 – Batch Mode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Snippets/07_Batch_Mode.ijm</a:t>
            </a:r>
          </a:p>
        </p:txBody>
      </p:sp>
    </p:spTree>
    <p:extLst>
      <p:ext uri="{BB962C8B-B14F-4D97-AF65-F5344CB8AC3E}">
        <p14:creationId xmlns:p14="http://schemas.microsoft.com/office/powerpoint/2010/main" val="254370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936625"/>
            <a:ext cx="9144000" cy="478948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468000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4680000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157392" y="5981218"/>
            <a:ext cx="733920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Now we want to do something useful with the image files</a:t>
            </a:r>
          </a:p>
        </p:txBody>
      </p:sp>
    </p:spTree>
    <p:extLst>
      <p:ext uri="{BB962C8B-B14F-4D97-AF65-F5344CB8AC3E}">
        <p14:creationId xmlns:p14="http://schemas.microsoft.com/office/powerpoint/2010/main" val="33263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936625"/>
            <a:ext cx="9144000" cy="57975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424800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4248000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78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371703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3717030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303912" y="6125234"/>
            <a:ext cx="640871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We could now, for example, list all the file names</a:t>
            </a:r>
          </a:p>
        </p:txBody>
      </p:sp>
    </p:spTree>
    <p:extLst>
      <p:ext uri="{BB962C8B-B14F-4D97-AF65-F5344CB8AC3E}">
        <p14:creationId xmlns:p14="http://schemas.microsoft.com/office/powerpoint/2010/main" val="310213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"Current File: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407707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4077070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14846" y="6021288"/>
            <a:ext cx="742576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However, it would be useful to check what the file is first…</a:t>
            </a:r>
          </a:p>
        </p:txBody>
      </p:sp>
    </p:spTree>
    <p:extLst>
      <p:ext uri="{BB962C8B-B14F-4D97-AF65-F5344CB8AC3E}">
        <p14:creationId xmlns:p14="http://schemas.microsoft.com/office/powerpoint/2010/main" val="275478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800" dirty="0"/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407707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4077070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800" dirty="0"/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407707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4077070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71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			format - processing."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407707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10200456" y="4077070"/>
            <a:ext cx="432048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70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			format - processing."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		}</a:t>
            </a: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 else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not a 				recognised format - skipping."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443711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10200456" y="4437110"/>
            <a:ext cx="432048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19536" y="5949280"/>
            <a:ext cx="864096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I’m running out of space, so I’m just going to focus on the content of the ‘for’ loop now…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19536" y="5949280"/>
            <a:ext cx="8640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So let’s do something with these files…</a:t>
            </a:r>
          </a:p>
        </p:txBody>
      </p:sp>
    </p:spTree>
    <p:extLst>
      <p:ext uri="{BB962C8B-B14F-4D97-AF65-F5344CB8AC3E}">
        <p14:creationId xmlns:p14="http://schemas.microsoft.com/office/powerpoint/2010/main" val="90861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57464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11 – Challenge time</a:t>
            </a:r>
          </a:p>
        </p:txBody>
      </p:sp>
    </p:spTree>
    <p:extLst>
      <p:ext uri="{BB962C8B-B14F-4D97-AF65-F5344CB8AC3E}">
        <p14:creationId xmlns:p14="http://schemas.microsoft.com/office/powerpoint/2010/main" val="181573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1989138"/>
            <a:ext cx="9144000" cy="360045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processing."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view=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	}</a:t>
            </a: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 else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not a recognised 		format - skipping."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3581734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10200456" y="3581734"/>
            <a:ext cx="432048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1524000" y="1"/>
            <a:ext cx="9144000" cy="10527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Introducing The Run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79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900113"/>
            <a:ext cx="9144000" cy="360045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processing."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view=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	}</a:t>
            </a: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 else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not a recognised 		format - skipping."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2492894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10200456" y="2492894"/>
            <a:ext cx="432048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7328" y="1"/>
            <a:ext cx="9144000" cy="10527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Introducing The Run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75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5680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8 – The RUN Command</a:t>
            </a:r>
          </a:p>
        </p:txBody>
      </p:sp>
    </p:spTree>
    <p:extLst>
      <p:ext uri="{BB962C8B-B14F-4D97-AF65-F5344CB8AC3E}">
        <p14:creationId xmlns:p14="http://schemas.microsoft.com/office/powerpoint/2010/main" val="223159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47908"/>
            <a:ext cx="8610600" cy="832813"/>
          </a:xfrm>
        </p:spPr>
        <p:txBody>
          <a:bodyPr/>
          <a:lstStyle/>
          <a:p>
            <a:pPr algn="l"/>
            <a:r>
              <a:rPr lang="en-GB" dirty="0"/>
              <a:t>The Run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4149080"/>
            <a:ext cx="11737304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run("command", "options")</a:t>
            </a:r>
          </a:p>
          <a:p>
            <a:r>
              <a:rPr lang="en-US" sz="2400" dirty="0"/>
              <a:t>Executes an </a:t>
            </a:r>
            <a:r>
              <a:rPr lang="en-US" sz="2400" dirty="0" err="1"/>
              <a:t>ImageJ</a:t>
            </a:r>
            <a:r>
              <a:rPr lang="en-US" sz="2400" dirty="0"/>
              <a:t> menu command.</a:t>
            </a:r>
          </a:p>
          <a:p>
            <a:r>
              <a:rPr lang="en-US" sz="2400" dirty="0"/>
              <a:t>Options argument contains values automatically entered into dialog boxes.</a:t>
            </a:r>
          </a:p>
          <a:p>
            <a:r>
              <a:rPr lang="en-GB" sz="2400" dirty="0"/>
              <a:t>Provides access to most menu commands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04" t="7225" r="41984" b="49361"/>
          <a:stretch/>
        </p:blipFill>
        <p:spPr>
          <a:xfrm>
            <a:off x="1847528" y="1340768"/>
            <a:ext cx="8640000" cy="218138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524000" y="2340040"/>
            <a:ext cx="3235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524000" y="3168040"/>
            <a:ext cx="3235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524000" y="3356992"/>
            <a:ext cx="3235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9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77956"/>
            <a:ext cx="8610600" cy="1007685"/>
          </a:xfrm>
        </p:spPr>
        <p:txBody>
          <a:bodyPr/>
          <a:lstStyle/>
          <a:p>
            <a:pPr algn="l"/>
            <a:r>
              <a:rPr lang="en-GB" dirty="0"/>
              <a:t>Run command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5440" y="1610927"/>
            <a:ext cx="10081120" cy="18069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/>
              <a:t>run("command", "options");</a:t>
            </a:r>
          </a:p>
          <a:p>
            <a:pPr marL="0" indent="0">
              <a:buNone/>
            </a:pPr>
            <a:endParaRPr lang="en-US" sz="2100" b="1" dirty="0"/>
          </a:p>
          <a:p>
            <a:pPr marL="0" indent="0">
              <a:buNone/>
            </a:pPr>
            <a:endParaRPr lang="en-US" sz="2100" b="1" dirty="0"/>
          </a:p>
          <a:p>
            <a:pPr marL="0" indent="0">
              <a:buNone/>
            </a:pPr>
            <a:r>
              <a:rPr lang="en-US" sz="2100" b="1" dirty="0">
                <a:solidFill>
                  <a:srgbClr val="868686"/>
                </a:solidFill>
              </a:rPr>
              <a:t>run("Set Measurements...", </a:t>
            </a:r>
            <a:r>
              <a:rPr lang="en-US" sz="2100" b="1" dirty="0"/>
              <a:t>"area shape display redirect=None decimal=3"</a:t>
            </a:r>
            <a:r>
              <a:rPr lang="en-US" sz="2100" b="1" dirty="0">
                <a:solidFill>
                  <a:srgbClr val="868686"/>
                </a:solidFill>
              </a:rPr>
              <a:t>);</a:t>
            </a:r>
          </a:p>
          <a:p>
            <a:pPr marL="0" indent="0">
              <a:buNone/>
            </a:pPr>
            <a:endParaRPr lang="en-US" sz="2100" b="1" dirty="0"/>
          </a:p>
          <a:p>
            <a:pPr marL="0" indent="0">
              <a:buNone/>
            </a:pPr>
            <a:endParaRPr lang="en-US" sz="2100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7F516A-D41A-469D-902C-1DB1509B1817}"/>
              </a:ext>
            </a:extLst>
          </p:cNvPr>
          <p:cNvSpPr/>
          <p:nvPr/>
        </p:nvSpPr>
        <p:spPr>
          <a:xfrm>
            <a:off x="3071664" y="1473673"/>
            <a:ext cx="1656184" cy="7200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7D5EE6-BA8A-4EF2-9FD3-B5C30F41C5F8}"/>
              </a:ext>
            </a:extLst>
          </p:cNvPr>
          <p:cNvGrpSpPr/>
          <p:nvPr/>
        </p:nvGrpSpPr>
        <p:grpSpPr>
          <a:xfrm>
            <a:off x="3359696" y="3356992"/>
            <a:ext cx="6912768" cy="2997585"/>
            <a:chOff x="1763688" y="2652328"/>
            <a:chExt cx="6912768" cy="299758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C6B7320-43CD-4E37-B0F0-191A59CE068F}"/>
                </a:ext>
              </a:extLst>
            </p:cNvPr>
            <p:cNvGrpSpPr/>
            <p:nvPr/>
          </p:nvGrpSpPr>
          <p:grpSpPr>
            <a:xfrm>
              <a:off x="1763688" y="2674773"/>
              <a:ext cx="6912768" cy="2975140"/>
              <a:chOff x="1763688" y="2674773"/>
              <a:chExt cx="6912768" cy="2975140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1A4165AF-DE4B-4210-9D2D-08C102C0E16A}"/>
                  </a:ext>
                </a:extLst>
              </p:cNvPr>
              <p:cNvCxnSpPr>
                <a:cxnSpLocks/>
                <a:stCxn id="13" idx="0"/>
              </p:cNvCxnSpPr>
              <p:nvPr/>
            </p:nvCxnSpPr>
            <p:spPr>
              <a:xfrm flipH="1" flipV="1">
                <a:off x="4355976" y="2674773"/>
                <a:ext cx="864096" cy="177775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62A0ECB8-68AB-43FE-B614-FFDFFD034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63688" y="4452526"/>
                <a:ext cx="6912768" cy="119738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GB" dirty="0"/>
                  <a:t>Each of these represents something selected in the dialog box…</a:t>
                </a: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E5DD5D5-5D1A-47D2-AD5C-6BB0355BCE84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H="1" flipV="1">
              <a:off x="3707904" y="2652328"/>
              <a:ext cx="1512168" cy="180019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3735688-E240-4FFA-AA71-FD9D7BB77FB7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H="1" flipV="1">
              <a:off x="4932040" y="2674774"/>
              <a:ext cx="288032" cy="177775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4832451-3A09-4514-800F-FE04FCA38F3F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5220072" y="2652328"/>
              <a:ext cx="1008112" cy="180019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67282BB-222F-4AC4-8AE5-08BB4043460E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5220072" y="2674772"/>
              <a:ext cx="2376264" cy="177775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C35B71C-5041-420F-81F3-29FE922EF359}"/>
              </a:ext>
            </a:extLst>
          </p:cNvPr>
          <p:cNvGrpSpPr/>
          <p:nvPr/>
        </p:nvGrpSpPr>
        <p:grpSpPr>
          <a:xfrm>
            <a:off x="4223792" y="3263344"/>
            <a:ext cx="6912768" cy="2813030"/>
            <a:chOff x="1763688" y="2836883"/>
            <a:chExt cx="6912768" cy="281303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5E4D861-95AC-46A7-B9DE-17B7D753DB92}"/>
                </a:ext>
              </a:extLst>
            </p:cNvPr>
            <p:cNvGrpSpPr/>
            <p:nvPr/>
          </p:nvGrpSpPr>
          <p:grpSpPr>
            <a:xfrm>
              <a:off x="1763688" y="2836883"/>
              <a:ext cx="6912768" cy="2813030"/>
              <a:chOff x="1763688" y="2836883"/>
              <a:chExt cx="6912768" cy="2813030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B6B3C519-608F-4F82-82E2-C85FE60FFA94}"/>
                  </a:ext>
                </a:extLst>
              </p:cNvPr>
              <p:cNvCxnSpPr>
                <a:cxnSpLocks/>
                <a:stCxn id="36" idx="0"/>
              </p:cNvCxnSpPr>
              <p:nvPr/>
            </p:nvCxnSpPr>
            <p:spPr>
              <a:xfrm flipH="1" flipV="1">
                <a:off x="3851920" y="2836883"/>
                <a:ext cx="1368152" cy="161564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327DDFBD-3693-431D-9878-50CE211989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63688" y="4452526"/>
                <a:ext cx="6912768" cy="119738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GB" dirty="0"/>
                  <a:t>…and each MUST be separated by a space.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D35C31-A224-4D0A-AB39-A5F005033980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2987824" y="2836883"/>
              <a:ext cx="2232248" cy="161564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5742B68-09DB-4F6A-8596-C3AAC75B38CE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4754150" y="2836883"/>
              <a:ext cx="465922" cy="161564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DBDF948-87A9-423E-8A1E-BBBEB86D71FA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V="1">
              <a:off x="5220072" y="2836883"/>
              <a:ext cx="1474034" cy="161564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273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92301-0519-46CB-8614-C9FB43B67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64" y="268002"/>
            <a:ext cx="11512667" cy="1293028"/>
          </a:xfrm>
        </p:spPr>
        <p:txBody>
          <a:bodyPr>
            <a:normAutofit/>
          </a:bodyPr>
          <a:lstStyle/>
          <a:p>
            <a:pPr algn="l"/>
            <a:r>
              <a:rPr lang="en-GB" sz="3600" dirty="0"/>
              <a:t>But what if I need to specify an option that contains spaces?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4E94A9-22BD-4518-BA8F-1C574DCA021C}"/>
              </a:ext>
            </a:extLst>
          </p:cNvPr>
          <p:cNvSpPr/>
          <p:nvPr/>
        </p:nvSpPr>
        <p:spPr>
          <a:xfrm>
            <a:off x="1631504" y="2193755"/>
            <a:ext cx="8892480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"open=[D:/OneDrive - The Francis Crick Institute/Training/Scripting Workshop/Scripting Workshop Images/ScriptingWorkshopImages_2_MMStack_Pos0.ome.tif]"</a:t>
            </a:r>
            <a:r>
              <a:rPr lang="en-GB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34991D-AE79-4AE1-8AA8-9481943CA487}"/>
              </a:ext>
            </a:extLst>
          </p:cNvPr>
          <p:cNvGrpSpPr/>
          <p:nvPr/>
        </p:nvGrpSpPr>
        <p:grpSpPr>
          <a:xfrm>
            <a:off x="3463549" y="2265762"/>
            <a:ext cx="6912768" cy="3683518"/>
            <a:chOff x="1939549" y="1988840"/>
            <a:chExt cx="6912768" cy="36835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7DB0FAA-BC8E-4AD1-8823-0375C27ACBEC}"/>
                </a:ext>
              </a:extLst>
            </p:cNvPr>
            <p:cNvGrpSpPr/>
            <p:nvPr/>
          </p:nvGrpSpPr>
          <p:grpSpPr>
            <a:xfrm>
              <a:off x="1939549" y="2420840"/>
              <a:ext cx="6912768" cy="3251518"/>
              <a:chOff x="1763688" y="2398395"/>
              <a:chExt cx="6912768" cy="3251518"/>
            </a:xfrm>
          </p:grpSpPr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F0E069B-5C36-4D35-B7F7-850F193A7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63688" y="4452526"/>
                <a:ext cx="6912768" cy="119738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GB" dirty="0"/>
                  <a:t>Square brackets tell FIJI to ignore spaces between them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8C0CF57F-EC87-46F4-BD5F-05C7929F3A5F}"/>
                  </a:ext>
                </a:extLst>
              </p:cNvPr>
              <p:cNvCxnSpPr>
                <a:cxnSpLocks/>
                <a:stCxn id="11" idx="0"/>
                <a:endCxn id="12" idx="4"/>
              </p:cNvCxnSpPr>
              <p:nvPr/>
            </p:nvCxnSpPr>
            <p:spPr>
              <a:xfrm flipH="1" flipV="1">
                <a:off x="4738155" y="2398395"/>
                <a:ext cx="481917" cy="205413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CFC1BF1-17A1-4E88-A10E-6F4FAEF5082D}"/>
                  </a:ext>
                </a:extLst>
              </p:cNvPr>
              <p:cNvCxnSpPr>
                <a:cxnSpLocks/>
                <a:stCxn id="11" idx="0"/>
                <a:endCxn id="13" idx="3"/>
              </p:cNvCxnSpPr>
              <p:nvPr/>
            </p:nvCxnSpPr>
            <p:spPr>
              <a:xfrm flipV="1">
                <a:off x="5220072" y="3199274"/>
                <a:ext cx="1934404" cy="1253252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4A28D1C-AEE0-49D7-BE66-774E9D5265F7}"/>
                </a:ext>
              </a:extLst>
            </p:cNvPr>
            <p:cNvSpPr/>
            <p:nvPr/>
          </p:nvSpPr>
          <p:spPr>
            <a:xfrm>
              <a:off x="4716016" y="1988840"/>
              <a:ext cx="396000" cy="432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E955F2-0653-4EF5-9806-140A8BEFB3DE}"/>
                </a:ext>
              </a:extLst>
            </p:cNvPr>
            <p:cNvSpPr/>
            <p:nvPr/>
          </p:nvSpPr>
          <p:spPr>
            <a:xfrm>
              <a:off x="7272344" y="2852984"/>
              <a:ext cx="396000" cy="432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3C1CFD3-FB58-4B46-B60B-9123345123BC}"/>
              </a:ext>
            </a:extLst>
          </p:cNvPr>
          <p:cNvSpPr/>
          <p:nvPr/>
        </p:nvSpPr>
        <p:spPr>
          <a:xfrm>
            <a:off x="1631504" y="2193755"/>
            <a:ext cx="8892480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"open=D:/OneDrive - The Francis Crick Institute/Training/Scripting Workshop/Scripting Workshop Images/ScriptingWorkshopImages_2_MMStack_Pos0.ome.tif"</a:t>
            </a:r>
            <a:r>
              <a:rPr lang="en-GB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9AF30A-7E73-4609-B7B9-5075583A5FAB}"/>
              </a:ext>
            </a:extLst>
          </p:cNvPr>
          <p:cNvSpPr/>
          <p:nvPr/>
        </p:nvSpPr>
        <p:spPr>
          <a:xfrm>
            <a:off x="5591944" y="2193070"/>
            <a:ext cx="2376264" cy="5767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499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7" grpId="1"/>
      <p:bldP spid="18" grpId="0" animBg="1"/>
      <p:bldP spid="18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-27384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DEMO 10 – The Run Statement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Snippets/10_Run_Statement.ijm</a:t>
            </a:r>
          </a:p>
        </p:txBody>
      </p:sp>
    </p:spTree>
    <p:extLst>
      <p:ext uri="{BB962C8B-B14F-4D97-AF65-F5344CB8AC3E}">
        <p14:creationId xmlns:p14="http://schemas.microsoft.com/office/powerpoint/2010/main" val="375869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-27384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Problem 4 – The RUN Statement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20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Open </a:t>
            </a:r>
            <a:r>
              <a:rPr lang="en-GB" sz="2800" i="1" dirty="0"/>
              <a:t>Problems/4_The_Run_Statement</a:t>
            </a:r>
            <a:r>
              <a:rPr lang="en-GB" sz="2800" i="1"/>
              <a:t>.ijm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368308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900113"/>
            <a:ext cx="9144000" cy="392588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processing."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view=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	}</a:t>
            </a: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 else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not a recognised 		format - skipping."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775520" y="4858856"/>
            <a:ext cx="9144000" cy="18825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2400" b="1" dirty="0" err="1"/>
              <a:t>getDimensions</a:t>
            </a:r>
            <a:r>
              <a:rPr lang="en-GB" sz="2400" b="1" dirty="0"/>
              <a:t>(width, height, channels, slices, frames)</a:t>
            </a:r>
          </a:p>
          <a:p>
            <a:pPr marL="0" indent="0" algn="just">
              <a:buNone/>
            </a:pPr>
            <a:br>
              <a:rPr lang="en-GB" sz="2400" dirty="0"/>
            </a:br>
            <a:r>
              <a:rPr lang="en-GB" sz="2400" dirty="0"/>
              <a:t>Returns the dimensions of the current image.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60000" y="306000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10488488" y="3060000"/>
            <a:ext cx="144016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20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900113"/>
            <a:ext cx="9144000" cy="421481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processing."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view=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	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	}</a:t>
            </a: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 else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not a recognised 		format - skipping."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3284982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84432" y="3284982"/>
            <a:ext cx="648072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1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04" y="149485"/>
            <a:ext cx="8610600" cy="831242"/>
          </a:xfrm>
        </p:spPr>
        <p:txBody>
          <a:bodyPr/>
          <a:lstStyle/>
          <a:p>
            <a:pPr algn="l"/>
            <a:r>
              <a:rPr lang="en-GB" dirty="0"/>
              <a:t>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7528" y="980728"/>
            <a:ext cx="7955280" cy="44235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Split all images into their constituent channels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00" y="4548515"/>
            <a:ext cx="2835000" cy="21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496" y="4548515"/>
            <a:ext cx="2835000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006" y="1412776"/>
            <a:ext cx="3007991" cy="25769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4548515"/>
            <a:ext cx="2835000" cy="2160000"/>
          </a:xfrm>
          <a:prstGeom prst="rect">
            <a:avLst/>
          </a:prstGeom>
        </p:spPr>
      </p:pic>
      <p:cxnSp>
        <p:nvCxnSpPr>
          <p:cNvPr id="8" name="Elbow Connector 7"/>
          <p:cNvCxnSpPr>
            <a:stCxn id="6" idx="2"/>
            <a:endCxn id="7" idx="0"/>
          </p:cNvCxnSpPr>
          <p:nvPr/>
        </p:nvCxnSpPr>
        <p:spPr>
          <a:xfrm rot="5400000">
            <a:off x="4293090" y="2745603"/>
            <a:ext cx="558829" cy="304699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2"/>
            <a:endCxn id="4" idx="0"/>
          </p:cNvCxnSpPr>
          <p:nvPr/>
        </p:nvCxnSpPr>
        <p:spPr>
          <a:xfrm rot="5400000">
            <a:off x="5816588" y="4269101"/>
            <a:ext cx="558829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5" idx="0"/>
          </p:cNvCxnSpPr>
          <p:nvPr/>
        </p:nvCxnSpPr>
        <p:spPr>
          <a:xfrm rot="16200000" flipH="1">
            <a:off x="7340085" y="2745603"/>
            <a:ext cx="558829" cy="3046995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45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539750"/>
            <a:ext cx="9144000" cy="414337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processing."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view=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	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"Split Channels"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	}</a:t>
            </a: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 else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not a recognised 		format - skipping."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1091444" y="5448706"/>
            <a:ext cx="100091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Why don’t we just run the split channels command without the IF statement?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Split Channels will return an error if there are less than two channels.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Another good example of error checking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Always assume the user is an idiot!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60000" y="3212974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9984432" y="3212974"/>
            <a:ext cx="648072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3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539750"/>
            <a:ext cx="9144000" cy="685165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processing."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view=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	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"Split Channels"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newArray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	}</a:t>
            </a: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 else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not a recognised 		format - skipping."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5287250" y="5981218"/>
            <a:ext cx="57773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Create a list that will contain sub-directories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3933054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9984432" y="3933054"/>
            <a:ext cx="648072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55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539750"/>
            <a:ext cx="9144000" cy="685165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processing."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view=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	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"Split Channels"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newArray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GB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c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8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	}</a:t>
            </a: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 else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not a recognised 		format - skipping."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6456041" y="5949280"/>
            <a:ext cx="489654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Iterate over each of the channels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60000" y="4149078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9984432" y="4149078"/>
            <a:ext cx="648072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2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539750"/>
            <a:ext cx="9144000" cy="685165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processing."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view=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	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"Split Channels"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newArray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GB" sz="18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c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8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"C_"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	}</a:t>
            </a:r>
            <a:r>
              <a:rPr lang="en-GB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 else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not a recognised 		format - skipping."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}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983432" y="6105490"/>
            <a:ext cx="1102806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Construct sub-directory names based on output directory and channel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Still need to create directories on file system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60000" y="439200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10488488" y="4392000"/>
            <a:ext cx="144016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49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6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	processing."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	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view=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		print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"Split Channels"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6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newArray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GB" sz="16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c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6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"C_"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		if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(!</a:t>
            </a:r>
            <a:r>
              <a:rPr lang="en-US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File.exists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]))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 						</a:t>
            </a:r>
            <a:endParaRPr lang="en-US" sz="1600" b="1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  <a:endParaRPr lang="en-GB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}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6744073" y="5617968"/>
            <a:ext cx="44950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Check if directory exists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87434" y="3816001"/>
            <a:ext cx="4495039" cy="2754603"/>
            <a:chOff x="263433" y="3816000"/>
            <a:chExt cx="4495039" cy="2754603"/>
          </a:xfrm>
        </p:grpSpPr>
        <p:sp>
          <p:nvSpPr>
            <p:cNvPr id="6" name="Oval 5"/>
            <p:cNvSpPr/>
            <p:nvPr/>
          </p:nvSpPr>
          <p:spPr>
            <a:xfrm>
              <a:off x="2988000" y="3816000"/>
              <a:ext cx="504056" cy="49476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Arrow Connector 6"/>
            <p:cNvCxnSpPr>
              <a:endCxn id="6" idx="3"/>
            </p:cNvCxnSpPr>
            <p:nvPr/>
          </p:nvCxnSpPr>
          <p:spPr>
            <a:xfrm flipV="1">
              <a:off x="1878658" y="4238307"/>
              <a:ext cx="1183159" cy="11349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263433" y="5373216"/>
              <a:ext cx="4495039" cy="119738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2000" dirty="0"/>
                <a:t>Boolean complement operator</a:t>
              </a:r>
            </a:p>
            <a:p>
              <a:pPr marL="0" indent="0">
                <a:buNone/>
              </a:pPr>
              <a:r>
                <a:rPr lang="en-GB" sz="2000" dirty="0">
                  <a:solidFill>
                    <a:srgbClr val="FFFFFF"/>
                  </a:solidFill>
                  <a:latin typeface="Courier New" panose="02070309020205020404" pitchFamily="49" charset="0"/>
                </a:rPr>
                <a:t>!false = true;</a:t>
              </a:r>
            </a:p>
            <a:p>
              <a:pPr marL="0" indent="0">
                <a:buNone/>
              </a:pPr>
              <a:r>
                <a:rPr lang="en-GB" sz="2000" dirty="0">
                  <a:solidFill>
                    <a:srgbClr val="FFFFFF"/>
                  </a:solidFill>
                  <a:latin typeface="Courier New" panose="02070309020205020404" pitchFamily="49" charset="0"/>
                </a:rPr>
                <a:t>!true = false;</a:t>
              </a:r>
              <a:endParaRPr lang="en-GB" sz="2000" dirty="0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1560000" y="4077072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9984432" y="4077072"/>
            <a:ext cx="648072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13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6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	processing."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	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view=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		print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"Split Channels"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6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newArray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GB" sz="16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c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6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"C_"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		if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(!</a:t>
            </a:r>
            <a:r>
              <a:rPr lang="en-US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File.exists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]))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 						</a:t>
            </a:r>
            <a:r>
              <a:rPr lang="en-US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File.makeDirectory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  <a:endParaRPr lang="en-GB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}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3791745" y="5617968"/>
            <a:ext cx="74888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Create the directories if they do not already exist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560000" y="4293096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9984432" y="4293096"/>
            <a:ext cx="648072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69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5680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8 – Working with Image Windows</a:t>
            </a:r>
          </a:p>
        </p:txBody>
      </p:sp>
    </p:spTree>
    <p:extLst>
      <p:ext uri="{BB962C8B-B14F-4D97-AF65-F5344CB8AC3E}">
        <p14:creationId xmlns:p14="http://schemas.microsoft.com/office/powerpoint/2010/main" val="394650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1344" y="1"/>
            <a:ext cx="9144000" cy="1052736"/>
          </a:xfrm>
        </p:spPr>
        <p:txBody>
          <a:bodyPr/>
          <a:lstStyle/>
          <a:p>
            <a:r>
              <a:rPr lang="en-GB" dirty="0"/>
              <a:t>Let’s do something with images!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072" y="1052738"/>
            <a:ext cx="9611464" cy="5544615"/>
          </a:xfrm>
        </p:spPr>
        <p:txBody>
          <a:bodyPr>
            <a:noAutofit/>
          </a:bodyPr>
          <a:lstStyle/>
          <a:p>
            <a:pPr algn="just"/>
            <a:r>
              <a:rPr lang="en-GB" sz="2400" dirty="0"/>
              <a:t>We have a script that will open images and create directories</a:t>
            </a:r>
          </a:p>
          <a:p>
            <a:pPr algn="just"/>
            <a:r>
              <a:rPr lang="en-GB" sz="2400" dirty="0"/>
              <a:t>Now we need to do something with the images</a:t>
            </a:r>
          </a:p>
          <a:p>
            <a:pPr algn="just"/>
            <a:endParaRPr lang="en-GB" sz="2400" dirty="0"/>
          </a:p>
          <a:p>
            <a:pPr algn="just"/>
            <a:endParaRPr lang="en-GB" sz="2400" dirty="0"/>
          </a:p>
          <a:p>
            <a:pPr algn="just"/>
            <a:r>
              <a:rPr lang="en-GB" sz="2400" dirty="0"/>
              <a:t>Q: How do we direct FIJI to a particular image?</a:t>
            </a:r>
          </a:p>
          <a:p>
            <a:pPr algn="just"/>
            <a:r>
              <a:rPr lang="en-GB" sz="2400" dirty="0"/>
              <a:t>A: We need to know the image names</a:t>
            </a:r>
          </a:p>
          <a:p>
            <a:pPr marL="0" indent="0" algn="just">
              <a:buNone/>
            </a:pPr>
            <a:endParaRPr lang="en-GB" sz="2400" b="1" dirty="0"/>
          </a:p>
          <a:p>
            <a:pPr algn="just"/>
            <a:endParaRPr lang="en-GB" sz="2400" b="1" dirty="0"/>
          </a:p>
          <a:p>
            <a:r>
              <a:rPr lang="en-US" sz="2400" b="1" dirty="0" err="1"/>
              <a:t>getList</a:t>
            </a:r>
            <a:r>
              <a:rPr lang="en-US" sz="2400" b="1" dirty="0"/>
              <a:t>("</a:t>
            </a:r>
            <a:r>
              <a:rPr lang="en-US" sz="2400" b="1" dirty="0" err="1"/>
              <a:t>image.titles</a:t>
            </a:r>
            <a:r>
              <a:rPr lang="en-US" sz="2400" b="1" dirty="0"/>
              <a:t>")</a:t>
            </a:r>
          </a:p>
          <a:p>
            <a:pPr lvl="1"/>
            <a:r>
              <a:rPr lang="en-US" dirty="0"/>
              <a:t>Returns a list (array) of image window titles.</a:t>
            </a:r>
          </a:p>
          <a:p>
            <a:r>
              <a:rPr lang="en-US" sz="2400" b="1" dirty="0" err="1"/>
              <a:t>getList</a:t>
            </a:r>
            <a:r>
              <a:rPr lang="en-US" sz="2400" b="1" dirty="0"/>
              <a:t>("</a:t>
            </a:r>
            <a:r>
              <a:rPr lang="en-US" sz="2400" b="1" dirty="0" err="1"/>
              <a:t>window.titles</a:t>
            </a:r>
            <a:r>
              <a:rPr lang="en-US" sz="2400" b="1" dirty="0"/>
              <a:t>")</a:t>
            </a:r>
            <a:endParaRPr lang="en-US" sz="2400" dirty="0"/>
          </a:p>
          <a:p>
            <a:pPr lvl="1"/>
            <a:r>
              <a:rPr lang="en-US" dirty="0"/>
              <a:t>Returns a list (array) of non-image window titles.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925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988840"/>
            <a:ext cx="10873208" cy="288032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/>
              <a:t>Before doing anything with an image, we need to tell FIJI which image we want to work on…</a:t>
            </a:r>
          </a:p>
          <a:p>
            <a:pPr marL="0" indent="0" algn="just">
              <a:buNone/>
            </a:pPr>
            <a:endParaRPr lang="en-GB" sz="2400" b="1" dirty="0"/>
          </a:p>
          <a:p>
            <a:r>
              <a:rPr lang="en-US" sz="2400" b="1" dirty="0" err="1"/>
              <a:t>selectWindow</a:t>
            </a:r>
            <a:r>
              <a:rPr lang="en-US" sz="2400" b="1" dirty="0"/>
              <a:t>("name")</a:t>
            </a:r>
          </a:p>
          <a:p>
            <a:pPr lvl="1"/>
            <a:r>
              <a:rPr lang="en-US" dirty="0"/>
              <a:t>Activates the window with the title "name".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697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16632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Close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32048" y="1268413"/>
            <a:ext cx="11136560" cy="5329237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close()</a:t>
            </a:r>
            <a:endParaRPr lang="en-US" sz="2800" dirty="0"/>
          </a:p>
          <a:p>
            <a:pPr lvl="1">
              <a:lnSpc>
                <a:spcPct val="150000"/>
              </a:lnSpc>
            </a:pPr>
            <a:r>
              <a:rPr lang="en-US" sz="2400" dirty="0"/>
              <a:t>Closes the active image.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close(pattern)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Closes windows whose title matches 'pattern'.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For example, close("</a:t>
            </a:r>
            <a:r>
              <a:rPr lang="en-US" sz="2400" dirty="0" err="1"/>
              <a:t>Histo</a:t>
            </a:r>
            <a:r>
              <a:rPr lang="en-US" sz="2400" dirty="0"/>
              <a:t>*") would close all histogram windows.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Use close("*") to close all image windows.</a:t>
            </a:r>
          </a:p>
        </p:txBody>
      </p:sp>
    </p:spTree>
    <p:extLst>
      <p:ext uri="{BB962C8B-B14F-4D97-AF65-F5344CB8AC3E}">
        <p14:creationId xmlns:p14="http://schemas.microsoft.com/office/powerpoint/2010/main" val="340101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88640"/>
            <a:ext cx="10820400" cy="1293028"/>
          </a:xfrm>
        </p:spPr>
        <p:txBody>
          <a:bodyPr/>
          <a:lstStyle/>
          <a:p>
            <a:pPr algn="l"/>
            <a:r>
              <a:rPr lang="en-GB" dirty="0"/>
              <a:t>we begin by defining a variable…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...</a:t>
            </a: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35360" y="313200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3132000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7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6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	processing."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	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view=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		print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"Split Channels"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6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newArray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GB" sz="16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c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6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"C_"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		if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(!</a:t>
            </a:r>
            <a:r>
              <a:rPr lang="en-US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File.exists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]))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 						</a:t>
            </a:r>
            <a:r>
              <a:rPr lang="en-US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File.makeDirectory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titles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getList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image.titles</a:t>
            </a:r>
            <a:r>
              <a:rPr lang="en-US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6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}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60000" y="5085184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9912504" y="5085184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29816" y="6063680"/>
            <a:ext cx="641465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Get the list of open images…</a:t>
            </a:r>
          </a:p>
        </p:txBody>
      </p:sp>
    </p:spTree>
    <p:extLst>
      <p:ext uri="{BB962C8B-B14F-4D97-AF65-F5344CB8AC3E}">
        <p14:creationId xmlns:p14="http://schemas.microsoft.com/office/powerpoint/2010/main" val="287492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6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	processing."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	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view=</a:t>
            </a:r>
            <a:r>
              <a:rPr lang="en-GB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		print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"Split Channels"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6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newArray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GB" sz="16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c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6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"C_"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		if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(!</a:t>
            </a:r>
            <a:r>
              <a:rPr lang="en-US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File.exists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]))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 						</a:t>
            </a:r>
            <a:r>
              <a:rPr lang="en-US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File.makeDirectory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titles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getList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16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image.titles</a:t>
            </a:r>
            <a:r>
              <a:rPr lang="en-US" sz="16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j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6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j 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titles.length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6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US" sz="16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{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9393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}</a:t>
            </a: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60000" y="5301208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9912504" y="5301208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29816" y="6063680"/>
            <a:ext cx="641465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…and iterate over the list.</a:t>
            </a:r>
          </a:p>
        </p:txBody>
      </p:sp>
    </p:spTree>
    <p:extLst>
      <p:ext uri="{BB962C8B-B14F-4D97-AF65-F5344CB8AC3E}">
        <p14:creationId xmlns:p14="http://schemas.microsoft.com/office/powerpoint/2010/main" val="26617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4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	processing."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4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		</a:t>
            </a:r>
            <a:r>
              <a:rPr lang="en-GB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	view=</a:t>
            </a:r>
            <a:r>
              <a:rPr lang="en-GB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9393FF"/>
                </a:solidFill>
                <a:latin typeface="Courier New" panose="02070309020205020404" pitchFamily="49" charset="0"/>
              </a:rPr>
              <a:t>		print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"Split Channels"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4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newArray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GB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c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4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"C_"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		if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(!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File.exists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]))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 							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File.makeDirectory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titles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getList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image.titles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j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j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titles.length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4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9393FF"/>
                </a:solidFill>
                <a:latin typeface="Courier New" panose="02070309020205020404" pitchFamily="49" charset="0"/>
              </a:rPr>
              <a:t>			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selectWindow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titles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  <a:endParaRPr lang="en-US" sz="1400" dirty="0">
              <a:solidFill>
                <a:srgbClr val="9393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	}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60000" y="486916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9912504" y="486916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67809" y="6165304"/>
            <a:ext cx="72007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We need to create a filename for the image before we save it</a:t>
            </a:r>
          </a:p>
        </p:txBody>
      </p:sp>
    </p:spTree>
    <p:extLst>
      <p:ext uri="{BB962C8B-B14F-4D97-AF65-F5344CB8AC3E}">
        <p14:creationId xmlns:p14="http://schemas.microsoft.com/office/powerpoint/2010/main" val="31373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4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	processing."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4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		</a:t>
            </a:r>
            <a:r>
              <a:rPr lang="en-GB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	view=</a:t>
            </a:r>
            <a:r>
              <a:rPr lang="en-GB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9393FF"/>
                </a:solidFill>
                <a:latin typeface="Courier New" panose="02070309020205020404" pitchFamily="49" charset="0"/>
              </a:rPr>
              <a:t>		print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"Split Channels"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4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newArray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GB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c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4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"C_"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		if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(!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File.exists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]))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 							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File.makeDirectory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titles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getList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image.titles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j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j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titles.length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4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9393FF"/>
                </a:solidFill>
                <a:latin typeface="Courier New" panose="02070309020205020404" pitchFamily="49" charset="0"/>
              </a:rPr>
              <a:t>			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selectWindow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titles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	filename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File.separator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					titles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"_C"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j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".ome.tiff"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endParaRPr lang="en-US" sz="1400" dirty="0">
              <a:solidFill>
                <a:srgbClr val="9393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	}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60000" y="5085182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10272464" y="5085182"/>
            <a:ext cx="36004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61518" y="6372036"/>
            <a:ext cx="48412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Now we just need to save the image…</a:t>
            </a:r>
          </a:p>
        </p:txBody>
      </p:sp>
    </p:spTree>
    <p:extLst>
      <p:ext uri="{BB962C8B-B14F-4D97-AF65-F5344CB8AC3E}">
        <p14:creationId xmlns:p14="http://schemas.microsoft.com/office/powerpoint/2010/main" val="213629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4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	processing."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4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		</a:t>
            </a:r>
            <a:r>
              <a:rPr lang="en-GB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	view=</a:t>
            </a:r>
            <a:r>
              <a:rPr lang="en-GB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9393FF"/>
                </a:solidFill>
                <a:latin typeface="Courier New" panose="02070309020205020404" pitchFamily="49" charset="0"/>
              </a:rPr>
              <a:t>		print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"Split Channels"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4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newArray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GB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c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4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"C_"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		if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(!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File.exists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]))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 							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File.makeDirectory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titles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getList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14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image.titles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j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j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titles.length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4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9393FF"/>
                </a:solidFill>
                <a:latin typeface="Courier New" panose="02070309020205020404" pitchFamily="49" charset="0"/>
              </a:rPr>
              <a:t>			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selectWindow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titles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	filename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File.separator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					titles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] 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"_C"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j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".ome.tiff"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sz="14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US" sz="14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"Saving "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filename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Exporter"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			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"save=["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filename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			use compression=Uncompressed"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400" dirty="0">
              <a:solidFill>
                <a:srgbClr val="9393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  <a:endParaRPr lang="en-GB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	}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60000" y="5517232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10272464" y="5517232"/>
            <a:ext cx="36004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774200" y="6228020"/>
            <a:ext cx="22741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…and close it</a:t>
            </a:r>
          </a:p>
        </p:txBody>
      </p:sp>
    </p:spTree>
    <p:extLst>
      <p:ext uri="{BB962C8B-B14F-4D97-AF65-F5344CB8AC3E}">
        <p14:creationId xmlns:p14="http://schemas.microsoft.com/office/powerpoint/2010/main" val="264147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38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38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  <a:endParaRPr lang="en-US" sz="138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	file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138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380" b="1" dirty="0">
                <a:solidFill>
                  <a:srgbClr val="FF0000"/>
                </a:solidFill>
                <a:latin typeface="Courier New" panose="02070309020205020404" pitchFamily="49" charset="0"/>
              </a:rPr>
              <a:t>	if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38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38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138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			processing."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38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"] 				</a:t>
            </a:r>
            <a:r>
              <a:rPr lang="en-GB" sz="138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138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				view=</a:t>
            </a:r>
            <a:r>
              <a:rPr lang="en-GB" sz="138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GB" sz="138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380" dirty="0">
                <a:solidFill>
                  <a:srgbClr val="9393FF"/>
                </a:solidFill>
                <a:latin typeface="Courier New" panose="02070309020205020404" pitchFamily="49" charset="0"/>
              </a:rPr>
              <a:t>		print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380" b="1" dirty="0">
                <a:solidFill>
                  <a:srgbClr val="FF0000"/>
                </a:solidFill>
                <a:latin typeface="Courier New" panose="02070309020205020404" pitchFamily="49" charset="0"/>
              </a:rPr>
              <a:t>		if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38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"Split Channels"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38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newArray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38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GB" sz="138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c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GB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38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"C_"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38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380" b="1" dirty="0">
                <a:solidFill>
                  <a:srgbClr val="FF0000"/>
                </a:solidFill>
                <a:latin typeface="Courier New" panose="02070309020205020404" pitchFamily="49" charset="0"/>
              </a:rPr>
              <a:t>			if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(!</a:t>
            </a:r>
            <a:r>
              <a:rPr lang="en-US" sz="138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File.exists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]))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{ 							</a:t>
            </a:r>
            <a:r>
              <a:rPr lang="en-US" sz="138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File.makeDirectory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	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titles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getList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138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image.titles</a:t>
            </a:r>
            <a:r>
              <a:rPr lang="en-US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380" b="1" dirty="0">
                <a:solidFill>
                  <a:srgbClr val="FF0000"/>
                </a:solidFill>
                <a:latin typeface="Courier New" panose="02070309020205020404" pitchFamily="49" charset="0"/>
              </a:rPr>
              <a:t>		for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j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138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j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titles.length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38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80" dirty="0">
                <a:solidFill>
                  <a:srgbClr val="9393FF"/>
                </a:solidFill>
                <a:latin typeface="Courier New" panose="02070309020205020404" pitchFamily="49" charset="0"/>
              </a:rPr>
              <a:t>			</a:t>
            </a:r>
            <a:r>
              <a:rPr lang="en-US" sz="138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selectWindow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titles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			filename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File.separator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					titles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] +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"_C"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j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 </a:t>
            </a:r>
            <a:r>
              <a:rPr lang="en-US" sz="138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".ome.tiff"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sz="138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US" sz="138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"Saving "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filename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80" dirty="0">
                <a:solidFill>
                  <a:srgbClr val="9393FF"/>
                </a:solidFill>
                <a:latin typeface="Courier New" panose="02070309020205020404" pitchFamily="49" charset="0"/>
              </a:rPr>
              <a:t>			run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Exporter"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			</a:t>
            </a:r>
            <a:r>
              <a:rPr lang="en-US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"save=["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filename 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"]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80" b="1" dirty="0">
                <a:solidFill>
                  <a:srgbClr val="CAFFD8"/>
                </a:solidFill>
                <a:latin typeface="Courier New" panose="02070309020205020404" pitchFamily="49" charset="0"/>
              </a:rPr>
              <a:t>			use compression=Uncompressed"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80" dirty="0">
                <a:solidFill>
                  <a:srgbClr val="9393FF"/>
                </a:solidFill>
                <a:latin typeface="Courier New" panose="02070309020205020404" pitchFamily="49" charset="0"/>
              </a:rPr>
              <a:t>			close</a:t>
            </a:r>
            <a:r>
              <a:rPr lang="en-US" sz="1380" b="1" dirty="0">
                <a:solidFill>
                  <a:srgbClr val="FFE8DD"/>
                </a:solidFill>
                <a:latin typeface="Courier New" panose="02070309020205020404" pitchFamily="49" charset="0"/>
              </a:rPr>
              <a:t>();</a:t>
            </a:r>
            <a:endParaRPr lang="en-US" sz="1380" dirty="0">
              <a:solidFill>
                <a:srgbClr val="9393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38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380" dirty="0"/>
              <a:t>	}</a:t>
            </a: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38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38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60000" y="6093294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10272464" y="6093294"/>
            <a:ext cx="36004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4000" y="6350"/>
            <a:ext cx="9144000" cy="68516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50" dirty="0">
                <a:solidFill>
                  <a:srgbClr val="E2DB9C"/>
                </a:solidFill>
                <a:latin typeface="Courier New" panose="02070309020205020404" pitchFamily="49" charset="0"/>
              </a:rPr>
              <a:t>// Dave Barry, Francis Crick Institute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E2DB9C"/>
                </a:solidFill>
                <a:latin typeface="Courier New" panose="02070309020205020404" pitchFamily="49" charset="0"/>
              </a:rPr>
              <a:t>// 2018.01.17 // david.barry@crick.ac.uk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E2DB9C"/>
                </a:solidFill>
                <a:latin typeface="Courier New" panose="02070309020205020404" pitchFamily="49" charset="0"/>
              </a:rPr>
              <a:t>// Converts all files in a directory to TIFF - there will be one TIFF file per channel per input file.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0080FF"/>
                </a:solidFill>
                <a:latin typeface="Courier New" panose="02070309020205020404" pitchFamily="49" charset="0"/>
              </a:rPr>
              <a:t>macro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US" sz="95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US" sz="95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95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US" sz="95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US" sz="95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95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95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US" sz="95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95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file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endParaRPr lang="en-US" sz="95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US" sz="950" b="1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))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US" sz="95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US" sz="95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</a:t>
            </a:r>
            <a:r>
              <a:rPr lang="en-US" sz="95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recognised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 format - processing."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95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US" sz="95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"] </a:t>
            </a:r>
            <a:r>
              <a:rPr lang="en-US" sz="95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				</a:t>
            </a:r>
            <a:r>
              <a:rPr lang="en-US" sz="95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view=</a:t>
            </a:r>
            <a:r>
              <a:rPr lang="en-US" sz="95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95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US" sz="95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getDimensions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width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height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slices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frames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95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US" sz="95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		</a:t>
            </a:r>
            <a:r>
              <a:rPr lang="en-US" sz="950" b="1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		</a:t>
            </a:r>
            <a:r>
              <a:rPr lang="en-US" sz="95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"Split Channels"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		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newArray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95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US" sz="95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95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c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95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		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"C_"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			</a:t>
            </a:r>
            <a:r>
              <a:rPr lang="en-US" sz="950" b="1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(!</a:t>
            </a:r>
            <a:r>
              <a:rPr lang="en-US" sz="95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File.exists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]))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			</a:t>
            </a:r>
            <a:r>
              <a:rPr lang="en-US" sz="95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File.makeDirectory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c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			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	titles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getList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95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image.titles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		</a:t>
            </a:r>
            <a:r>
              <a:rPr lang="en-US" sz="95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j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= </a:t>
            </a:r>
            <a:r>
              <a:rPr lang="en-US" sz="95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j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 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titles.length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95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		</a:t>
            </a:r>
            <a:r>
              <a:rPr lang="en-US" sz="95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selectWindow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titles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			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filename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FFFFFF"/>
                </a:solidFill>
                <a:latin typeface="Courier New" panose="02070309020205020404" pitchFamily="49" charset="0"/>
              </a:rPr>
              <a:t>subDirs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File.separator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titles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"_C"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j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 </a:t>
            </a:r>
            <a:r>
              <a:rPr lang="en-US" sz="95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			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".ome.tiff"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			</a:t>
            </a:r>
            <a:r>
              <a:rPr lang="en-US" sz="95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"Saving "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filename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			</a:t>
            </a:r>
            <a:r>
              <a:rPr lang="en-US" sz="95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Exporter"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"save=["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filename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				use compression=Uncompressed"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			</a:t>
            </a:r>
            <a:r>
              <a:rPr lang="en-US" sz="950" dirty="0">
                <a:solidFill>
                  <a:srgbClr val="9393FF"/>
                </a:solidFill>
                <a:latin typeface="Courier New" panose="02070309020205020404" pitchFamily="49" charset="0"/>
              </a:rPr>
              <a:t>close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		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} </a:t>
            </a:r>
            <a:r>
              <a:rPr lang="en-US" sz="950" b="1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US" sz="95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US" sz="95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not a </a:t>
            </a:r>
            <a:r>
              <a:rPr lang="en-US" sz="95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recognised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 format - skipping."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		</a:t>
            </a: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95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US" sz="95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nFinished</a:t>
            </a:r>
            <a:r>
              <a:rPr lang="en-US" sz="95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9393FF"/>
                </a:solidFill>
                <a:latin typeface="Courier New" panose="02070309020205020404" pitchFamily="49" charset="0"/>
              </a:rPr>
              <a:t>	</a:t>
            </a:r>
            <a:r>
              <a:rPr lang="en-US" sz="95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95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US" sz="95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5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  <a:endParaRPr lang="en-US" sz="950" dirty="0"/>
          </a:p>
        </p:txBody>
      </p:sp>
    </p:spTree>
    <p:extLst>
      <p:ext uri="{BB962C8B-B14F-4D97-AF65-F5344CB8AC3E}">
        <p14:creationId xmlns:p14="http://schemas.microsoft.com/office/powerpoint/2010/main" val="239400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-27384"/>
            <a:ext cx="8610600" cy="1079741"/>
          </a:xfrm>
        </p:spPr>
        <p:txBody>
          <a:bodyPr/>
          <a:lstStyle/>
          <a:p>
            <a:pPr algn="l"/>
            <a:r>
              <a:rPr lang="en-GB" dirty="0"/>
              <a:t>Challenge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544" y="980728"/>
            <a:ext cx="7955280" cy="51436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Count the number of nuclei in each image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628800"/>
            <a:ext cx="3600000" cy="225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628800"/>
            <a:ext cx="3600000" cy="225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8" y="4339694"/>
            <a:ext cx="3600000" cy="225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998" t="4" r="2" b="38962"/>
          <a:stretch/>
        </p:blipFill>
        <p:spPr>
          <a:xfrm>
            <a:off x="1991544" y="4339694"/>
            <a:ext cx="3600000" cy="22500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>
            <a:off x="5591544" y="2753800"/>
            <a:ext cx="1296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>
            <a:off x="8688088" y="3878800"/>
            <a:ext cx="0" cy="4608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1"/>
            <a:endCxn id="7" idx="3"/>
          </p:cNvCxnSpPr>
          <p:nvPr/>
        </p:nvCxnSpPr>
        <p:spPr>
          <a:xfrm flipH="1">
            <a:off x="5591544" y="5464694"/>
            <a:ext cx="1296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99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5680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12 – Writing your own functions</a:t>
            </a:r>
          </a:p>
        </p:txBody>
      </p:sp>
    </p:spTree>
    <p:extLst>
      <p:ext uri="{BB962C8B-B14F-4D97-AF65-F5344CB8AC3E}">
        <p14:creationId xmlns:p14="http://schemas.microsoft.com/office/powerpoint/2010/main" val="203967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300" y="161214"/>
            <a:ext cx="8610600" cy="1060490"/>
          </a:xfrm>
        </p:spPr>
        <p:txBody>
          <a:bodyPr/>
          <a:lstStyle/>
          <a:p>
            <a:pPr algn="l"/>
            <a:r>
              <a:rPr lang="en-GB" dirty="0"/>
              <a:t>What is a function?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221704"/>
            <a:ext cx="9937104" cy="1127177"/>
          </a:xfrm>
        </p:spPr>
        <p:txBody>
          <a:bodyPr>
            <a:noAutofit/>
          </a:bodyPr>
          <a:lstStyle/>
          <a:p>
            <a:r>
              <a:rPr lang="en-GB" sz="1800" dirty="0"/>
              <a:t>Can be thought of as a self-contained script</a:t>
            </a:r>
          </a:p>
          <a:p>
            <a:r>
              <a:rPr lang="en-US" sz="1800" dirty="0"/>
              <a:t>A function is a block of code that can be passed variables and/or return a value</a:t>
            </a:r>
          </a:p>
        </p:txBody>
      </p:sp>
      <p:sp>
        <p:nvSpPr>
          <p:cNvPr id="4" name="Rectangle 3"/>
          <p:cNvSpPr/>
          <p:nvPr/>
        </p:nvSpPr>
        <p:spPr>
          <a:xfrm>
            <a:off x="1797402" y="2348880"/>
            <a:ext cx="81150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FF"/>
                </a:solidFill>
                <a:latin typeface="Courier New" panose="02070309020205020404" pitchFamily="49" charset="0"/>
              </a:rPr>
              <a:t>function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myFunction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arg1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arg2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arg3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lvl="1"/>
            <a:r>
              <a:rPr lang="en-US" dirty="0">
                <a:latin typeface="Courier New" panose="02070309020205020404" pitchFamily="49" charset="0"/>
              </a:rPr>
              <a:t>Add arg1 and arg2 together;</a:t>
            </a:r>
          </a:p>
          <a:p>
            <a:pPr lvl="1"/>
            <a:r>
              <a:rPr lang="en-US" dirty="0">
                <a:latin typeface="Courier New" panose="02070309020205020404" pitchFamily="49" charset="0"/>
              </a:rPr>
              <a:t>Divide result by arg3;</a:t>
            </a:r>
          </a:p>
          <a:p>
            <a:pPr lvl="1"/>
            <a:r>
              <a:rPr lang="en-US" dirty="0">
                <a:latin typeface="Courier New" panose="02070309020205020404" pitchFamily="49" charset="0"/>
              </a:rPr>
              <a:t>Print status;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return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result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919536" y="4378265"/>
            <a:ext cx="64624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FF"/>
                </a:solidFill>
                <a:latin typeface="Courier New" panose="02070309020205020404" pitchFamily="49" charset="0"/>
              </a:rPr>
              <a:t>function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sum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a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b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{ 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	return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b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s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sum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s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2DB9C"/>
                </a:solidFill>
                <a:latin typeface="Courier New" panose="02070309020205020404" pitchFamily="49" charset="0"/>
              </a:rPr>
              <a:t>// output is 3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71664" y="2908084"/>
            <a:ext cx="5439682" cy="1944216"/>
            <a:chOff x="1547664" y="2564904"/>
            <a:chExt cx="5439682" cy="1944216"/>
          </a:xfrm>
        </p:grpSpPr>
        <p:sp>
          <p:nvSpPr>
            <p:cNvPr id="6" name="Oval 5"/>
            <p:cNvSpPr/>
            <p:nvPr/>
          </p:nvSpPr>
          <p:spPr>
            <a:xfrm>
              <a:off x="1547664" y="4014356"/>
              <a:ext cx="720080" cy="49476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Arrow Connector 6"/>
            <p:cNvCxnSpPr>
              <a:stCxn id="8" idx="1"/>
              <a:endCxn id="6" idx="6"/>
            </p:cNvCxnSpPr>
            <p:nvPr/>
          </p:nvCxnSpPr>
          <p:spPr>
            <a:xfrm flipH="1">
              <a:off x="2267744" y="3163598"/>
              <a:ext cx="2736304" cy="109814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5004048" y="2564904"/>
              <a:ext cx="1983298" cy="119738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dirty="0"/>
                <a:t>Function name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61261" y="4159019"/>
            <a:ext cx="5179853" cy="1197387"/>
            <a:chOff x="2137260" y="3815838"/>
            <a:chExt cx="5179853" cy="1197387"/>
          </a:xfrm>
        </p:grpSpPr>
        <p:sp>
          <p:nvSpPr>
            <p:cNvPr id="13" name="Oval 12"/>
            <p:cNvSpPr/>
            <p:nvPr/>
          </p:nvSpPr>
          <p:spPr>
            <a:xfrm>
              <a:off x="2137260" y="3983765"/>
              <a:ext cx="778555" cy="49476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Arrow Connector 13"/>
            <p:cNvCxnSpPr>
              <a:stCxn id="15" idx="1"/>
              <a:endCxn id="13" idx="6"/>
            </p:cNvCxnSpPr>
            <p:nvPr/>
          </p:nvCxnSpPr>
          <p:spPr>
            <a:xfrm flipH="1" flipV="1">
              <a:off x="2915815" y="4231147"/>
              <a:ext cx="2418000" cy="18338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5333815" y="3815838"/>
              <a:ext cx="1983298" cy="119738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dirty="0"/>
                <a:t>Function parameters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88645" y="5402280"/>
            <a:ext cx="7499842" cy="1339089"/>
            <a:chOff x="1464645" y="5059099"/>
            <a:chExt cx="7499842" cy="1339089"/>
          </a:xfrm>
        </p:grpSpPr>
        <p:sp>
          <p:nvSpPr>
            <p:cNvPr id="18" name="Oval 17"/>
            <p:cNvSpPr/>
            <p:nvPr/>
          </p:nvSpPr>
          <p:spPr>
            <a:xfrm>
              <a:off x="1464645" y="5059099"/>
              <a:ext cx="778555" cy="49476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Straight Arrow Connector 18"/>
            <p:cNvCxnSpPr>
              <a:stCxn id="20" idx="1"/>
              <a:endCxn id="18" idx="6"/>
            </p:cNvCxnSpPr>
            <p:nvPr/>
          </p:nvCxnSpPr>
          <p:spPr>
            <a:xfrm flipH="1" flipV="1">
              <a:off x="2243200" y="5306481"/>
              <a:ext cx="2904864" cy="4930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5148064" y="5200801"/>
              <a:ext cx="3816423" cy="119738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dirty="0"/>
                <a:t>a and b are assigned the values 1 and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850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...</a:t>
            </a: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07368" y="3501006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3501006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49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91755"/>
            <a:ext cx="11593288" cy="1293028"/>
          </a:xfrm>
        </p:spPr>
        <p:txBody>
          <a:bodyPr>
            <a:normAutofit/>
          </a:bodyPr>
          <a:lstStyle/>
          <a:p>
            <a:pPr algn="l"/>
            <a:r>
              <a:rPr lang="en-GB" sz="3600" dirty="0"/>
              <a:t>Functions don’t have to take arguments or return anything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3411273" y="2557352"/>
            <a:ext cx="625042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FF"/>
                </a:solidFill>
                <a:latin typeface="Courier New" panose="02070309020205020404" pitchFamily="49" charset="0"/>
              </a:rPr>
              <a:t>function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hello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"Hello"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hello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2DB9C"/>
                </a:solidFill>
                <a:latin typeface="Courier New" panose="02070309020205020404" pitchFamily="49" charset="0"/>
              </a:rPr>
              <a:t>// prints “Hello” to the log window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11272" y="4933617"/>
            <a:ext cx="5637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Other names include…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methods (Java)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subroutines (older, low-level assembly languages)</a:t>
            </a:r>
          </a:p>
        </p:txBody>
      </p:sp>
    </p:spTree>
    <p:extLst>
      <p:ext uri="{BB962C8B-B14F-4D97-AF65-F5344CB8AC3E}">
        <p14:creationId xmlns:p14="http://schemas.microsoft.com/office/powerpoint/2010/main" val="206431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60" y="-27384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DEMO 12 – Functions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Snippets/12_Functions.ijm</a:t>
            </a:r>
          </a:p>
        </p:txBody>
      </p:sp>
    </p:spTree>
    <p:extLst>
      <p:ext uri="{BB962C8B-B14F-4D97-AF65-F5344CB8AC3E}">
        <p14:creationId xmlns:p14="http://schemas.microsoft.com/office/powerpoint/2010/main" val="209970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5680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13 – requesting user input</a:t>
            </a:r>
          </a:p>
        </p:txBody>
      </p:sp>
    </p:spTree>
    <p:extLst>
      <p:ext uri="{BB962C8B-B14F-4D97-AF65-F5344CB8AC3E}">
        <p14:creationId xmlns:p14="http://schemas.microsoft.com/office/powerpoint/2010/main" val="352595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-27384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DEMO 13 – Creating Dialogs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Snippets/13_Creating_Dialogs.ijm</a:t>
            </a:r>
          </a:p>
        </p:txBody>
      </p:sp>
    </p:spTree>
    <p:extLst>
      <p:ext uri="{BB962C8B-B14F-4D97-AF65-F5344CB8AC3E}">
        <p14:creationId xmlns:p14="http://schemas.microsoft.com/office/powerpoint/2010/main" val="166645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00277"/>
            <a:ext cx="8610600" cy="736435"/>
          </a:xfrm>
        </p:spPr>
        <p:txBody>
          <a:bodyPr/>
          <a:lstStyle/>
          <a:p>
            <a:pPr algn="l"/>
            <a:r>
              <a:rPr lang="en-GB" dirty="0"/>
              <a:t>Challenge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544" y="836712"/>
            <a:ext cx="7955280" cy="514360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en-GB" dirty="0"/>
              <a:t>Modify your code for Challenge 2 to make use of a user interface (dialog) to request input parameters.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628800"/>
            <a:ext cx="3600000" cy="225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628800"/>
            <a:ext cx="3600000" cy="225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8" y="4339694"/>
            <a:ext cx="3600000" cy="225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998" t="4" r="2" b="38962"/>
          <a:stretch/>
        </p:blipFill>
        <p:spPr>
          <a:xfrm>
            <a:off x="1991544" y="4339694"/>
            <a:ext cx="3600000" cy="22500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>
            <a:off x="5591544" y="2753800"/>
            <a:ext cx="1296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>
            <a:off x="8688088" y="3878800"/>
            <a:ext cx="0" cy="4608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1"/>
            <a:endCxn id="7" idx="3"/>
          </p:cNvCxnSpPr>
          <p:nvPr/>
        </p:nvCxnSpPr>
        <p:spPr>
          <a:xfrm flipH="1">
            <a:off x="5591544" y="5464694"/>
            <a:ext cx="12965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64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5680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And Finally…</a:t>
            </a:r>
          </a:p>
        </p:txBody>
      </p:sp>
    </p:spTree>
    <p:extLst>
      <p:ext uri="{BB962C8B-B14F-4D97-AF65-F5344CB8AC3E}">
        <p14:creationId xmlns:p14="http://schemas.microsoft.com/office/powerpoint/2010/main" val="8582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C3E363-C1DB-4AF3-B725-7A51EDBA2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716" y="2036432"/>
            <a:ext cx="5178892" cy="2256664"/>
          </a:xfrm>
          <a:solidFill>
            <a:schemeClr val="bg1">
              <a:alpha val="75000"/>
            </a:schemeClr>
          </a:solidFill>
          <a:ln w="19050">
            <a:noFill/>
            <a:prstDash val="dash"/>
          </a:ln>
        </p:spPr>
        <p:txBody>
          <a:bodyPr anchor="ctr">
            <a:normAutofit/>
          </a:bodyPr>
          <a:lstStyle/>
          <a:p>
            <a:r>
              <a:rPr lang="en-GB" sz="4200" dirty="0"/>
              <a:t>Thanks for sticking around</a:t>
            </a:r>
          </a:p>
        </p:txBody>
      </p:sp>
      <p:pic>
        <p:nvPicPr>
          <p:cNvPr id="6" name="source">
            <a:hlinkClick r:id="" action="ppaction://media"/>
            <a:extLst>
              <a:ext uri="{FF2B5EF4-FFF2-40B4-BE49-F238E27FC236}">
                <a16:creationId xmlns:a16="http://schemas.microsoft.com/office/drawing/2014/main" id="{7C152BA1-B116-481E-9472-97D187286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9129" y="1858405"/>
            <a:ext cx="4106754" cy="3311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CEB8A-3680-4B0D-A49C-702759F7B0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30" t="16738" r="2493" b="28222"/>
          <a:stretch/>
        </p:blipFill>
        <p:spPr>
          <a:xfrm>
            <a:off x="695400" y="5420636"/>
            <a:ext cx="3023008" cy="1320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509CD8-CA98-4E80-A151-E5DC34F195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5" b="74832"/>
          <a:stretch/>
        </p:blipFill>
        <p:spPr>
          <a:xfrm>
            <a:off x="709129" y="116632"/>
            <a:ext cx="5474608" cy="1491440"/>
          </a:xfrm>
          <a:prstGeom prst="rect">
            <a:avLst/>
          </a:prstGeom>
          <a:ln w="28575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8BC1A3-ECFB-4A4F-817F-2F508690D7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" t="18676" r="60356" b="46791"/>
          <a:stretch/>
        </p:blipFill>
        <p:spPr>
          <a:xfrm>
            <a:off x="5913429" y="4005064"/>
            <a:ext cx="5583171" cy="2736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0EB796-BA84-46F2-BD02-374584EBE2A2}"/>
              </a:ext>
            </a:extLst>
          </p:cNvPr>
          <p:cNvSpPr txBox="1"/>
          <p:nvPr/>
        </p:nvSpPr>
        <p:spPr>
          <a:xfrm>
            <a:off x="7802830" y="378374"/>
            <a:ext cx="2692019" cy="96795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dirty="0">
                <a:hlinkClick r:id="rId9"/>
              </a:rPr>
              <a:t>david.barry@crick.ac.uk</a:t>
            </a:r>
            <a:endParaRPr lang="en-GB" sz="2000" dirty="0"/>
          </a:p>
          <a:p>
            <a:pPr algn="ctr">
              <a:lnSpc>
                <a:spcPct val="150000"/>
              </a:lnSpc>
            </a:pPr>
            <a:r>
              <a:rPr lang="en-GB" sz="2000" dirty="0"/>
              <a:t>SW302</a:t>
            </a:r>
          </a:p>
        </p:txBody>
      </p:sp>
    </p:spTree>
    <p:extLst>
      <p:ext uri="{BB962C8B-B14F-4D97-AF65-F5344CB8AC3E}">
        <p14:creationId xmlns:p14="http://schemas.microsoft.com/office/powerpoint/2010/main" val="23528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4633-525D-4830-821B-F6166E4C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56A77-BD53-4523-BF83-630F0BD45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https://doi.org/10.1371/journal.pcbi.1007433</a:t>
            </a:r>
            <a:endParaRPr lang="en-GB" dirty="0"/>
          </a:p>
          <a:p>
            <a:r>
              <a:rPr lang="en-GB" dirty="0">
                <a:hlinkClick r:id="rId3"/>
              </a:rPr>
              <a:t>https://doi.</a:t>
            </a:r>
            <a:r>
              <a:rPr lang="en-GB">
                <a:hlinkClick r:id="rId3"/>
              </a:rPr>
              <a:t>org/10.1371/journal.pcbi.1005871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09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...</a:t>
            </a: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51384" y="3861048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3861048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0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...</a:t>
            </a: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51464" y="4221086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4221086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43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0000" y="2194560"/>
            <a:ext cx="9072504" cy="406908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3789040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3789040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12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58800" y="2195513"/>
            <a:ext cx="9072562" cy="685165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format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".</a:t>
            </a:r>
            <a:r>
              <a:rPr lang="en-GB" sz="18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tif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E2DB9C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60000" y="4581126"/>
            <a:ext cx="7200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912424" y="4581126"/>
            <a:ext cx="720080" cy="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89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1746</TotalTime>
  <Words>5986</Words>
  <Application>Microsoft Office PowerPoint</Application>
  <PresentationFormat>Widescreen</PresentationFormat>
  <Paragraphs>700</Paragraphs>
  <Slides>57</Slides>
  <Notes>7</Notes>
  <HiddenSlides>5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Batang</vt:lpstr>
      <vt:lpstr>Arial</vt:lpstr>
      <vt:lpstr>Calibri</vt:lpstr>
      <vt:lpstr>Century Gothic</vt:lpstr>
      <vt:lpstr>Consolas</vt:lpstr>
      <vt:lpstr>Courier New</vt:lpstr>
      <vt:lpstr>Vapor Trail</vt:lpstr>
      <vt:lpstr>PowerPoint Presentation</vt:lpstr>
      <vt:lpstr>11 – Challenge time</vt:lpstr>
      <vt:lpstr>Challenge 1</vt:lpstr>
      <vt:lpstr>we begin by defining a variable…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Set Batch Mode function</vt:lpstr>
      <vt:lpstr>DEMO 7 – Batch Mode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 – The RUN Command</vt:lpstr>
      <vt:lpstr>The Run command</vt:lpstr>
      <vt:lpstr>Run command OPTIONS</vt:lpstr>
      <vt:lpstr>But what if I need to specify an option that contains spaces?</vt:lpstr>
      <vt:lpstr>DEMO 10 – The Run Statement</vt:lpstr>
      <vt:lpstr>Problem 4 – The RUN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 – Working with Image Windows</vt:lpstr>
      <vt:lpstr>Let’s do something with images!</vt:lpstr>
      <vt:lpstr>PowerPoint Presentation</vt:lpstr>
      <vt:lpstr>Close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 2</vt:lpstr>
      <vt:lpstr>12 – Writing your own functions</vt:lpstr>
      <vt:lpstr>What is a function?</vt:lpstr>
      <vt:lpstr>Functions don’t have to take arguments or return anything</vt:lpstr>
      <vt:lpstr>DEMO 12 – Functions</vt:lpstr>
      <vt:lpstr>13 – requesting user input</vt:lpstr>
      <vt:lpstr>DEMO 13 – Creating Dialogs</vt:lpstr>
      <vt:lpstr>Challenge 3</vt:lpstr>
      <vt:lpstr>And Finally…</vt:lpstr>
      <vt:lpstr>Thanks for sticking around</vt:lpstr>
      <vt:lpstr>Useful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Scripting with</dc:title>
  <dc:creator>Dave Barry</dc:creator>
  <cp:lastModifiedBy>David Barry</cp:lastModifiedBy>
  <cp:revision>1</cp:revision>
  <dcterms:created xsi:type="dcterms:W3CDTF">2020-04-14T14:24:16Z</dcterms:created>
  <dcterms:modified xsi:type="dcterms:W3CDTF">2023-01-24T15:52:54Z</dcterms:modified>
</cp:coreProperties>
</file>